
<file path=[Content_Types].xml><?xml version="1.0" encoding="utf-8"?>
<Types xmlns="http://schemas.openxmlformats.org/package/2006/content-types">
  <Default Extension="png" ContentType="image/png"/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
<Relationships xmlns="http://schemas.openxmlformats.org/package/2006/relationships">
    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12192000" cy="6858000"/>
  <p:notesSz cx="6858000" cy="9144000"/>
  <p:embeddedFontLst>
    <p:embeddedFont>
      <p:font typeface="SourceHanSerifJP-Regular"/>
      <p:regular r:id="rId45"/>
    </p:embeddedFont>
    <p:embeddedFont>
      <p:font typeface="SourceHanSerifJP-Bold"/>
      <p:regular r:id="rId46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slide" Target="slides/slide19.xml"/>
<Relationship Id="rId22" Type="http://schemas.openxmlformats.org/officeDocument/2006/relationships/slide" Target="slides/slide20.xml"/>
<Relationship Id="rId23" Type="http://schemas.openxmlformats.org/officeDocument/2006/relationships/slide" Target="slides/slide21.xml"/>
<Relationship Id="rId24" Type="http://schemas.openxmlformats.org/officeDocument/2006/relationships/slide" Target="slides/slide22.xml"/>
<Relationship Id="rId25" Type="http://schemas.openxmlformats.org/officeDocument/2006/relationships/slide" Target="slides/slide23.xml"/>
<Relationship Id="rId26" Type="http://schemas.openxmlformats.org/officeDocument/2006/relationships/slide" Target="slides/slide24.xml"/>
<Relationship Id="rId27" Type="http://schemas.openxmlformats.org/officeDocument/2006/relationships/slide" Target="slides/slide25.xml"/>
<Relationship Id="rId28" Type="http://schemas.openxmlformats.org/officeDocument/2006/relationships/slide" Target="slides/slide26.xml"/>
<Relationship Id="rId29" Type="http://schemas.openxmlformats.org/officeDocument/2006/relationships/slide" Target="slides/slide27.xml"/>
<Relationship Id="rId30" Type="http://schemas.openxmlformats.org/officeDocument/2006/relationships/slide" Target="slides/slide28.xml"/>
<Relationship Id="rId31" Type="http://schemas.openxmlformats.org/officeDocument/2006/relationships/slide" Target="slides/slide29.xml"/>
<Relationship Id="rId32" Type="http://schemas.openxmlformats.org/officeDocument/2006/relationships/slide" Target="slides/slide30.xml"/>
<Relationship Id="rId33" Type="http://schemas.openxmlformats.org/officeDocument/2006/relationships/slide" Target="slides/slide31.xml"/>
<Relationship Id="rId34" Type="http://schemas.openxmlformats.org/officeDocument/2006/relationships/slide" Target="slides/slide32.xml"/>
<Relationship Id="rId35" Type="http://schemas.openxmlformats.org/officeDocument/2006/relationships/slide" Target="slides/slide33.xml"/>
<Relationship Id="rId36" Type="http://schemas.openxmlformats.org/officeDocument/2006/relationships/slide" Target="slides/slide34.xml"/>
<Relationship Id="rId37" Type="http://schemas.openxmlformats.org/officeDocument/2006/relationships/slide" Target="slides/slide35.xml"/>
<Relationship Id="rId38" Type="http://schemas.openxmlformats.org/officeDocument/2006/relationships/slide" Target="slides/slide36.xml"/>
<Relationship Id="rId39" Type="http://schemas.openxmlformats.org/officeDocument/2006/relationships/slide" Target="slides/slide37.xml"/>
<Relationship Id="rId40" Type="http://schemas.openxmlformats.org/officeDocument/2006/relationships/slide" Target="slides/slide38.xml"/>
<Relationship Id="rId41" Type="http://schemas.openxmlformats.org/officeDocument/2006/relationships/slide" Target="slides/slide39.xml"/>
<Relationship Id="rId42" Type="http://schemas.openxmlformats.org/officeDocument/2006/relationships/slide" Target="slides/slide40.xml"/>
<Relationship Id="rId43" Type="http://schemas.openxmlformats.org/officeDocument/2006/relationships/slide" Target="slides/slide41.xml"/>
<Relationship Id="rId44" Type="http://schemas.openxmlformats.org/officeDocument/2006/relationships/slide" Target="slides/slide42.xml"/>
<Relationship Id="rId45" Type="http://schemas.openxmlformats.org/officeDocument/2006/relationships/font" Target="fonts/font2.fntdata"/>
<Relationship Id="rId46" Type="http://schemas.openxmlformats.org/officeDocument/2006/relationships/font" Target="fonts/font1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1.png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8.png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2.png"/>
<Relationship Id="rId3" Type="http://schemas.openxmlformats.org/officeDocument/2006/relationships/image" Target="../media/image3.png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9.png"/>
</Relationships>
</file>

<file path=ppt/slides/_rels/slide1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2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4.png"/>
</Relationships>
</file>

<file path=ppt/slides/_rels/slide2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2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2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7.png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3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3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png"/>
</Relationships>
</file>

<file path=ppt/slides/_rels/slide3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3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5.png"/>
</Relationships>
</file>

<file path=ppt/slides/_rels/slide3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3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4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1.png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0.png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2.pn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文本框 5"/>
          <p:cNvSpPr txBox="1"/>
          <p:nvPr/>
        </p:nvSpPr>
        <p:spPr>
          <a:xfrm rot="0" flipH="0" flipV="0">
            <a:off x="547985" y="2202539"/>
            <a:ext cx="5112587" cy="21236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133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AI動画に命を吹き込む！
プロンプトで指定する
カメラワーク集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6167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11"/>
          <p:cNvSpPr txBox="1"/>
          <p:nvPr/>
        </p:nvSpPr>
        <p:spPr>
          <a:xfrm rot="0" flipH="0" flipV="0">
            <a:off x="591732" y="5215583"/>
            <a:ext cx="4793273" cy="396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Here is where your presentation begins</a:t>
            </a:r>
            <a:endParaRPr kumimoji="1" lang="zh-CN" altLang="en-US"/>
          </a:p>
        </p:txBody>
      </p:sp>
      <p:sp>
        <p:nvSpPr>
          <p:cNvPr id="6" name="矩形 7"/>
          <p:cNvSpPr txBox="1"/>
          <p:nvPr/>
        </p:nvSpPr>
        <p:spPr>
          <a:xfrm rot="0" flipH="0" flipV="0">
            <a:off x="6096000" y="-317"/>
            <a:ext cx="6096000" cy="6858635"/>
          </a:xfrm>
          <a:prstGeom prst="rect">
            <a:avLst/>
          </a:prstGeom>
          <a:blipFill>
            <a:blip r:embed="rId2"/>
            <a:srcRect l="0" t="0" r="0" b="0"/>
            <a:stretch>
              <a:fillRect l="0" t="-16661" r="0" b="-16661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5644249" y="2173174"/>
            <a:ext cx="5804431" cy="1865418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 flipV="1">
            <a:off x="749886" y="1445801"/>
            <a:ext cx="4530287" cy="4789898"/>
          </a:xfrm>
          <a:prstGeom prst="snip1Rect">
            <a:avLst/>
          </a:prstGeom>
          <a:solidFill>
            <a:schemeClr val="accent1"/>
          </a:solidFill>
          <a:ln w="141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1">
            <a:off x="5637680" y="4345500"/>
            <a:ext cx="5804431" cy="1864800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80986" y="3830686"/>
            <a:ext cx="4068087" cy="21101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 rot="0" flipH="1" flipV="0">
            <a:off x="989695" y="3578050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 rot="0" flipH="0" flipV="0">
            <a:off x="7169682" y="2776632"/>
            <a:ext cx="3822700" cy="1524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アークショットよりも広め・大きく、360度に近い周囲移動。</a:t>
            </a: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 rot="0" flipH="0" flipV="0">
            <a:off x="7169682" y="2658239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10" name="标题 1"/>
          <p:cNvSpPr txBox="1"/>
          <p:nvPr/>
        </p:nvSpPr>
        <p:spPr>
          <a:xfrm rot="0" flipH="0" flipV="0">
            <a:off x="6173932" y="2833832"/>
            <a:ext cx="366302" cy="36630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967080" y="2626980"/>
            <a:ext cx="780006" cy="780006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220482" y="4948649"/>
            <a:ext cx="3822700" cy="2159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15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被写体を中心に「世界が動くような」感覚を作り出せる。</a:t>
            </a:r>
            <a:endParaRPr kumimoji="1" lang="zh-CN" altLang="en-US"/>
          </a:p>
        </p:txBody>
      </p:sp>
      <p:cxnSp>
        <p:nvCxnSpPr>
          <p:cNvPr id="13" name="线条 1"/>
          <p:cNvCxnSpPr/>
          <p:nvPr/>
        </p:nvCxnSpPr>
        <p:spPr>
          <a:xfrm rot="0" flipH="0" flipV="0">
            <a:off x="7220482" y="481755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14" name="标题 1"/>
          <p:cNvSpPr txBox="1"/>
          <p:nvPr/>
        </p:nvSpPr>
        <p:spPr>
          <a:xfrm rot="0" flipH="0" flipV="0">
            <a:off x="6224732" y="5019573"/>
            <a:ext cx="366302" cy="33885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017880" y="4798997"/>
            <a:ext cx="780006" cy="780006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4368792" y="1269637"/>
            <a:ext cx="3454416" cy="3454416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1904601"/>
            <a:ext cx="3105945" cy="218448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クライマックス演出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037926" y="2663185"/>
            <a:ext cx="661074" cy="661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sq"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098463" y="2723722"/>
            <a:ext cx="54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247887" y="2856019"/>
            <a:ext cx="241153" cy="275406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412955" y="1905155"/>
            <a:ext cx="3105945" cy="218338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心情の激変、衝撃の瞬間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493000" y="2663185"/>
            <a:ext cx="661074" cy="661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sq"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553537" y="2723722"/>
            <a:ext cx="54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685834" y="2873165"/>
            <a:ext cx="275406" cy="24111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0800000" flipH="0" flipV="1">
            <a:off x="1192530" y="4981265"/>
            <a:ext cx="9794240" cy="1006241"/>
          </a:xfrm>
          <a:prstGeom prst="roundRect">
            <a:avLst>
              <a:gd name="adj" fmla="val 5338"/>
            </a:avLst>
          </a:prstGeom>
          <a:solidFill>
            <a:schemeClr val="bg1"/>
          </a:solidFill>
          <a:ln w="6350" cap="sq">
            <a:solidFill>
              <a:schemeClr val="bg1">
                <a:lumMod val="8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417485" y="5086578"/>
            <a:ext cx="9344331" cy="795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pic>
        <p:nvPicPr>
          <p:cNvPr id="14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4686300" y="1587500"/>
            <a:ext cx="2806700" cy="2806700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1502876"/>
            <a:ext cx="12192000" cy="1293493"/>
          </a:xfrm>
          <a:prstGeom prst="rect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99000">
                <a:schemeClr val="accent1">
                  <a:alpha val="100000"/>
                </a:schemeClr>
              </a:gs>
            </a:gsLst>
            <a:lin ang="27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2031" t="28000" r="0" b="50000"/>
          <a:stretch>
            <a:fillRect/>
          </a:stretch>
        </p:blipFill>
        <p:spPr>
          <a:xfrm rot="0" flipH="0" flipV="0">
            <a:off x="0" y="1502876"/>
            <a:ext cx="10867406" cy="1293493"/>
          </a:xfrm>
          <a:custGeom>
            <a:avLst/>
            <a:gdLst/>
            <a:rect l="l" t="t" r="r" b="b"/>
            <a:pathLst>
              <a:path w="10867406" h="1293493">
                <a:moveTo>
                  <a:pt x="0" y="0"/>
                </a:moveTo>
                <a:lnTo>
                  <a:pt x="10867406" y="0"/>
                </a:lnTo>
                <a:lnTo>
                  <a:pt x="10867406" y="1293493"/>
                </a:lnTo>
                <a:lnTo>
                  <a:pt x="0" y="129349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0" flipH="0" flipV="0">
            <a:off x="1060170" y="2986693"/>
            <a:ext cx="4680000" cy="75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アークショット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60171" y="1836419"/>
            <a:ext cx="1543777" cy="8792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01.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60171" y="3781524"/>
            <a:ext cx="4680000" cy="1980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回転角度半周〜3/4周程度
カメラ距離: 中距離（表情が見える）
印象: 緊張・期待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439130" y="2986693"/>
            <a:ext cx="4680000" cy="75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オービットショット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439130" y="1836419"/>
            <a:ext cx="1543777" cy="8792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02.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439130" y="3781524"/>
            <a:ext cx="4680000" cy="1980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回転角度ほぼ360度 or ゆるやかな周回
カメラ距離: 中〜遠距離（背景も映る）
印象: 映画的・劇的・没入感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違いの比較（アーク vs オービット）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チルトアップショット（Tilt-Up）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04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36486" t="0" r="21876" b="3081"/>
          <a:stretch>
            <a:fillRect/>
          </a:stretch>
        </p:blipFill>
        <p:spPr>
          <a:xfrm rot="0" flipH="0" flipV="0">
            <a:off x="5836215" y="3756107"/>
            <a:ext cx="1409496" cy="1406172"/>
          </a:xfrm>
          <a:custGeom>
            <a:avLst/>
            <a:gdLst/>
            <a:rect l="l" t="t" r="r" b="b"/>
            <a:pathLst>
              <a:path w="1409496" h="1406172">
                <a:moveTo>
                  <a:pt x="671775" y="0"/>
                </a:moveTo>
                <a:lnTo>
                  <a:pt x="737722" y="0"/>
                </a:lnTo>
                <a:lnTo>
                  <a:pt x="846780" y="10994"/>
                </a:lnTo>
                <a:cubicBezTo>
                  <a:pt x="1167921" y="76709"/>
                  <a:pt x="1409496" y="360855"/>
                  <a:pt x="1409496" y="701424"/>
                </a:cubicBezTo>
                <a:cubicBezTo>
                  <a:pt x="1409496" y="1090646"/>
                  <a:pt x="1093970" y="1406172"/>
                  <a:pt x="704748" y="1406172"/>
                </a:cubicBezTo>
                <a:cubicBezTo>
                  <a:pt x="315527" y="1406172"/>
                  <a:pt x="0" y="1090646"/>
                  <a:pt x="0" y="701424"/>
                </a:cubicBezTo>
                <a:cubicBezTo>
                  <a:pt x="0" y="360855"/>
                  <a:pt x="241575" y="76709"/>
                  <a:pt x="562717" y="1099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 l="5155" t="38957" r="5155" b="1409"/>
          <a:stretch>
            <a:fillRect/>
          </a:stretch>
        </p:blipFill>
        <p:spPr>
          <a:xfrm rot="0" flipH="0" flipV="0">
            <a:off x="5836215" y="1949473"/>
            <a:ext cx="1409496" cy="1409496"/>
          </a:xfrm>
          <a:custGeom>
            <a:avLst/>
            <a:gdLst/>
            <a:rect l="l" t="t" r="r" b="b"/>
            <a:pathLst>
              <a:path w="1409496" h="1409496">
                <a:moveTo>
                  <a:pt x="704748" y="0"/>
                </a:moveTo>
                <a:cubicBezTo>
                  <a:pt x="1093970" y="0"/>
                  <a:pt x="1409496" y="315527"/>
                  <a:pt x="1409496" y="704748"/>
                </a:cubicBezTo>
                <a:cubicBezTo>
                  <a:pt x="1409496" y="1093970"/>
                  <a:pt x="1093970" y="1409496"/>
                  <a:pt x="704748" y="1409496"/>
                </a:cubicBezTo>
                <a:cubicBezTo>
                  <a:pt x="315527" y="1409496"/>
                  <a:pt x="0" y="1093970"/>
                  <a:pt x="0" y="704748"/>
                </a:cubicBezTo>
                <a:cubicBezTo>
                  <a:pt x="0" y="315527"/>
                  <a:pt x="315527" y="0"/>
                  <a:pt x="70474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0" flipH="0" flipV="0">
            <a:off x="660400" y="1183930"/>
            <a:ext cx="4611036" cy="5051770"/>
          </a:xfrm>
          <a:custGeom>
            <a:avLst/>
            <a:gdLst>
              <a:gd name="T0" fmla="*/ 592 w 655"/>
              <a:gd name="T1" fmla="*/ 6 h 719"/>
              <a:gd name="T2" fmla="*/ 46 w 655"/>
              <a:gd name="T3" fmla="*/ 105 h 719"/>
              <a:gd name="T4" fmla="*/ 3 w 655"/>
              <a:gd name="T5" fmla="*/ 162 h 719"/>
              <a:gd name="T6" fmla="*/ 37 w 655"/>
              <a:gd name="T7" fmla="*/ 480 h 719"/>
              <a:gd name="T8" fmla="*/ 78 w 655"/>
              <a:gd name="T9" fmla="*/ 525 h 719"/>
              <a:gd name="T10" fmla="*/ 377 w 655"/>
              <a:gd name="T11" fmla="*/ 589 h 719"/>
              <a:gd name="T12" fmla="*/ 341 w 655"/>
              <a:gd name="T13" fmla="*/ 693 h 719"/>
              <a:gd name="T14" fmla="*/ 365 w 655"/>
              <a:gd name="T15" fmla="*/ 708 h 719"/>
              <a:gd name="T16" fmla="*/ 504 w 655"/>
              <a:gd name="T17" fmla="*/ 568 h 719"/>
              <a:gd name="T18" fmla="*/ 506 w 655"/>
              <a:gd name="T19" fmla="*/ 564 h 719"/>
              <a:gd name="T20" fmla="*/ 622 w 655"/>
              <a:gd name="T21" fmla="*/ 451 h 719"/>
              <a:gd name="T22" fmla="*/ 638 w 655"/>
              <a:gd name="T23" fmla="*/ 417 h 719"/>
              <a:gd name="T24" fmla="*/ 653 w 655"/>
              <a:gd name="T25" fmla="*/ 59 h 719"/>
              <a:gd name="T26" fmla="*/ 592 w 655"/>
              <a:gd name="T27" fmla="*/ 6 h 719"/>
            </a:gdLst>
            <a:rect l="0" t="0" r="r" b="b"/>
            <a:pathLst>
              <a:path w="655" h="719">
                <a:moveTo>
                  <a:pt x="592" y="6"/>
                </a:moveTo>
                <a:cubicBezTo>
                  <a:pt x="46" y="105"/>
                  <a:pt x="46" y="105"/>
                  <a:pt x="46" y="105"/>
                </a:cubicBezTo>
                <a:cubicBezTo>
                  <a:pt x="19" y="110"/>
                  <a:pt x="0" y="135"/>
                  <a:pt x="3" y="162"/>
                </a:cubicBezTo>
                <a:cubicBezTo>
                  <a:pt x="37" y="480"/>
                  <a:pt x="37" y="480"/>
                  <a:pt x="37" y="480"/>
                </a:cubicBezTo>
                <a:cubicBezTo>
                  <a:pt x="40" y="502"/>
                  <a:pt x="56" y="521"/>
                  <a:pt x="78" y="525"/>
                </a:cubicBezTo>
                <a:cubicBezTo>
                  <a:pt x="377" y="589"/>
                  <a:pt x="377" y="589"/>
                  <a:pt x="377" y="589"/>
                </a:cubicBezTo>
                <a:cubicBezTo>
                  <a:pt x="366" y="619"/>
                  <a:pt x="352" y="660"/>
                  <a:pt x="341" y="693"/>
                </a:cubicBezTo>
                <a:cubicBezTo>
                  <a:pt x="336" y="708"/>
                  <a:pt x="354" y="719"/>
                  <a:pt x="365" y="708"/>
                </a:cubicBezTo>
                <a:cubicBezTo>
                  <a:pt x="504" y="568"/>
                  <a:pt x="504" y="568"/>
                  <a:pt x="504" y="568"/>
                </a:cubicBezTo>
                <a:cubicBezTo>
                  <a:pt x="505" y="567"/>
                  <a:pt x="506" y="566"/>
                  <a:pt x="506" y="564"/>
                </a:cubicBezTo>
                <a:cubicBezTo>
                  <a:pt x="622" y="451"/>
                  <a:pt x="622" y="451"/>
                  <a:pt x="622" y="451"/>
                </a:cubicBezTo>
                <a:cubicBezTo>
                  <a:pt x="631" y="442"/>
                  <a:pt x="637" y="430"/>
                  <a:pt x="638" y="417"/>
                </a:cubicBezTo>
                <a:cubicBezTo>
                  <a:pt x="653" y="59"/>
                  <a:pt x="653" y="59"/>
                  <a:pt x="653" y="59"/>
                </a:cubicBezTo>
                <a:cubicBezTo>
                  <a:pt x="655" y="26"/>
                  <a:pt x="625" y="0"/>
                  <a:pt x="592" y="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dist="0" blurRad="254000" dir="0" sx="102000" sy="102000" kx="0" ky="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1">
            <a:off x="4228832" y="1595836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345919" y="2221409"/>
            <a:ext cx="3240000" cy="2231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cxnSp>
        <p:nvCxnSpPr>
          <p:cNvPr id="8" name="线条 1"/>
          <p:cNvCxnSpPr/>
          <p:nvPr/>
        </p:nvCxnSpPr>
        <p:spPr>
          <a:xfrm rot="0" flipH="0" flipV="0">
            <a:off x="1345919" y="4494417"/>
            <a:ext cx="3240000" cy="0"/>
          </a:xfrm>
          <a:prstGeom prst="line">
            <a:avLst/>
          </a:prstGeom>
          <a:noFill/>
          <a:ln w="6350" cap="sq">
            <a:solidFill>
              <a:schemeClr val="bg1"/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 rot="0" flipH="0" flipV="0">
            <a:off x="7378900" y="1990995"/>
            <a:ext cx="4140000" cy="13264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カメラの位置は固定したまま、レンズの向きを下→上へ傾ける動き。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378900" y="3756107"/>
            <a:ext cx="4140000" cy="1406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被写体のスケールや威厳を強調する演出に使われる。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597576" y="1833789"/>
            <a:ext cx="2171524" cy="3609068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dist="50800" blurRad="0" dir="2700000" sx="100000" sy="100000" kx="0" ky="0" algn="ctr" rotWithShape="0">
              <a:schemeClr val="accent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966126" y="1833789"/>
            <a:ext cx="2171524" cy="3609068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tx2"/>
            </a:solidFill>
            <a:miter/>
          </a:ln>
          <a:effectLst>
            <a:outerShdw dist="50800" blurRad="0" dir="2700000" sx="100000" sy="100000" kx="0" ky="0" algn="ctr" rotWithShape="0">
              <a:schemeClr val="tx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334676" y="1833789"/>
            <a:ext cx="2171524" cy="3609068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dist="50800" blurRad="0" dir="2700000" sx="100000" sy="100000" kx="0" ky="0" algn="ctr" rotWithShape="0">
              <a:schemeClr val="accent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748346" y="3234909"/>
            <a:ext cx="1869985" cy="16099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巨大建造物の登場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714544" y="2408426"/>
            <a:ext cx="378575" cy="331437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116896" y="3234909"/>
            <a:ext cx="1869985" cy="16099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ヒーローの見上げカット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485446" y="3234909"/>
            <a:ext cx="1869985" cy="16099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エンディングに余韻を残す場面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116896" y="2396641"/>
            <a:ext cx="378575" cy="34322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485446" y="2362776"/>
            <a:ext cx="377087" cy="37708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8327" y="5162499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61932" y="5162500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055536" y="5162500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748346" y="2958811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116896" y="2958811"/>
            <a:ext cx="271242" cy="57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485446" y="2958811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399" y="1833789"/>
            <a:ext cx="3271928" cy="24050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バーズアイショット（Bird's-Eye Shot）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05</a:t>
            </a: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706064" y="2602333"/>
            <a:ext cx="1582360" cy="15823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706064" y="4373132"/>
            <a:ext cx="3726356" cy="17983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真上から見下ろす視点で、空間全体の把握や“神の視点”を演出。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960363" y="2602332"/>
            <a:ext cx="1582360" cy="158236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960366" y="4373132"/>
            <a:ext cx="3942256" cy="17983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空撮風・俯瞰の美しさを生かせる。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184668" y="3279934"/>
            <a:ext cx="285852" cy="285852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>
            <a:outerShdw dist="12700" blurRad="38100" dir="5400000" sx="100000" sy="100000" kx="0" ky="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18236" y="1174526"/>
            <a:ext cx="500415" cy="397129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648841" y="1235561"/>
            <a:ext cx="9612538" cy="136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422721" y="2899748"/>
            <a:ext cx="2138856" cy="1061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5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675937" y="2899748"/>
            <a:ext cx="2138856" cy="1061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5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0272" t="3701" r="50000" b="1024"/>
          <a:stretch>
            <a:fillRect/>
          </a:stretch>
        </p:blipFill>
        <p:spPr>
          <a:xfrm rot="0" flipH="0" flipV="0">
            <a:off x="7915654" y="-27641"/>
            <a:ext cx="4276346" cy="6858000"/>
          </a:xfrm>
          <a:custGeom>
            <a:avLst/>
            <a:gdLst/>
            <a:rect l="l" t="t" r="r" b="b"/>
            <a:pathLst>
              <a:path w="4276346" h="6858000">
                <a:moveTo>
                  <a:pt x="0" y="0"/>
                </a:moveTo>
                <a:lnTo>
                  <a:pt x="4276346" y="0"/>
                </a:lnTo>
                <a:lnTo>
                  <a:pt x="427634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660400" y="3401359"/>
            <a:ext cx="8445500" cy="1957135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20207" y="3687391"/>
            <a:ext cx="617036" cy="6170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947145" y="3687391"/>
            <a:ext cx="617036" cy="6170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30259" y="3822156"/>
            <a:ext cx="396931" cy="34750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055726" y="3795973"/>
            <a:ext cx="399873" cy="399873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60400" y="1499506"/>
            <a:ext cx="6701913" cy="16051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612900" y="3582306"/>
            <a:ext cx="3272913" cy="16051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建物全体や舞台の広さを見せるとき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651500" y="3582306"/>
            <a:ext cx="3272913" cy="16051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シーンの「全体像」を把握させたい時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情緒ティルトアップ（Emotional Tilt）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06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5"/>
          <p:cNvSpPr txBox="1"/>
          <p:nvPr/>
        </p:nvSpPr>
        <p:spPr>
          <a:xfrm rot="0" flipH="0" flipV="0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6"/>
          <p:cNvSpPr txBox="1"/>
          <p:nvPr/>
        </p:nvSpPr>
        <p:spPr>
          <a:xfrm rot="0" flipH="0" flipV="0">
            <a:off x="0" y="6073997"/>
            <a:ext cx="12187747" cy="622925"/>
          </a:xfrm>
          <a:custGeom>
            <a:avLst/>
            <a:gdLst>
              <a:gd name="connsiteX0" fmla="*/ 12187747 w 12187747"/>
              <a:gd name="connsiteY0" fmla="*/ 0 h 1341101"/>
              <a:gd name="connsiteX1" fmla="*/ 12187747 w 12187747"/>
              <a:gd name="connsiteY1" fmla="*/ 1341101 h 1341101"/>
              <a:gd name="connsiteX2" fmla="*/ 0 w 12187747"/>
              <a:gd name="connsiteY2" fmla="*/ 1341101 h 1341101"/>
              <a:gd name="connsiteX3" fmla="*/ 0 w 12187747"/>
              <a:gd name="connsiteY3" fmla="*/ 344197 h 1341101"/>
              <a:gd name="connsiteX4" fmla="*/ 524722 w 12187747"/>
              <a:gd name="connsiteY4" fmla="*/ 460334 h 1341101"/>
              <a:gd name="connsiteX5" fmla="*/ 5457828 w 12187747"/>
              <a:gd name="connsiteY5" fmla="*/ 947919 h 1341101"/>
              <a:gd name="connsiteX6" fmla="*/ 12029509 w 12187747"/>
              <a:gd name="connsiteY6" fmla="*/ 49664 h 1341101"/>
            </a:gdLst>
            <a:rect l="l" t="t" r="r" b="b"/>
            <a:pathLst>
              <a:path w="12187747" h="1341101">
                <a:moveTo>
                  <a:pt x="12187747" y="0"/>
                </a:moveTo>
                <a:lnTo>
                  <a:pt x="12187747" y="1341101"/>
                </a:lnTo>
                <a:lnTo>
                  <a:pt x="0" y="1341101"/>
                </a:lnTo>
                <a:lnTo>
                  <a:pt x="0" y="344197"/>
                </a:lnTo>
                <a:lnTo>
                  <a:pt x="524722" y="460334"/>
                </a:lnTo>
                <a:cubicBezTo>
                  <a:pt x="2040961" y="774302"/>
                  <a:pt x="3707980" y="947919"/>
                  <a:pt x="5457828" y="947919"/>
                </a:cubicBezTo>
                <a:cubicBezTo>
                  <a:pt x="7863869" y="947919"/>
                  <a:pt x="10113311" y="619674"/>
                  <a:pt x="12029509" y="4966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7"/>
          <p:cNvSpPr txBox="1"/>
          <p:nvPr/>
        </p:nvSpPr>
        <p:spPr>
          <a:xfrm rot="0" flipH="0" flipV="0">
            <a:off x="0" y="6235699"/>
            <a:ext cx="12192000" cy="622299"/>
          </a:xfrm>
          <a:custGeom>
            <a:avLst/>
            <a:gdLst>
              <a:gd name="connsiteX0" fmla="*/ 12192000 w 12192000"/>
              <a:gd name="connsiteY0" fmla="*/ 0 h 1339754"/>
              <a:gd name="connsiteX1" fmla="*/ 12192000 w 12192000"/>
              <a:gd name="connsiteY1" fmla="*/ 1339754 h 1339754"/>
              <a:gd name="connsiteX2" fmla="*/ 0 w 12192000"/>
              <a:gd name="connsiteY2" fmla="*/ 1339754 h 1339754"/>
              <a:gd name="connsiteX3" fmla="*/ 0 w 12192000"/>
              <a:gd name="connsiteY3" fmla="*/ 360513 h 1339754"/>
              <a:gd name="connsiteX4" fmla="*/ 448169 w 12192000"/>
              <a:gd name="connsiteY4" fmla="*/ 458987 h 1339754"/>
              <a:gd name="connsiteX5" fmla="*/ 5417281 w 12192000"/>
              <a:gd name="connsiteY5" fmla="*/ 946572 h 1339754"/>
              <a:gd name="connsiteX6" fmla="*/ 12036927 w 12192000"/>
              <a:gd name="connsiteY6" fmla="*/ 48318 h 1339754"/>
            </a:gdLst>
            <a:rect l="l" t="t" r="r" b="b"/>
            <a:pathLst>
              <a:path w="12192000" h="1339754">
                <a:moveTo>
                  <a:pt x="12192000" y="0"/>
                </a:moveTo>
                <a:lnTo>
                  <a:pt x="12192000" y="1339754"/>
                </a:lnTo>
                <a:lnTo>
                  <a:pt x="0" y="1339754"/>
                </a:lnTo>
                <a:lnTo>
                  <a:pt x="0" y="360513"/>
                </a:lnTo>
                <a:lnTo>
                  <a:pt x="448169" y="458987"/>
                </a:lnTo>
                <a:cubicBezTo>
                  <a:pt x="1975475" y="772955"/>
                  <a:pt x="3654661" y="946572"/>
                  <a:pt x="5417281" y="946572"/>
                </a:cubicBezTo>
                <a:cubicBezTo>
                  <a:pt x="7840883" y="946572"/>
                  <a:pt x="10106743" y="618327"/>
                  <a:pt x="12036927" y="4831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8"/>
          <p:cNvSpPr txBox="1"/>
          <p:nvPr/>
        </p:nvSpPr>
        <p:spPr>
          <a:xfrm rot="0" flipH="0" flipV="0">
            <a:off x="476020" y="552240"/>
            <a:ext cx="186266" cy="1750202"/>
          </a:xfrm>
          <a:custGeom>
            <a:avLst/>
            <a:gdLst>
              <a:gd name="connsiteX0" fmla="*/ 93133 w 186266"/>
              <a:gd name="connsiteY0" fmla="*/ 1563936 h 1750202"/>
              <a:gd name="connsiteX1" fmla="*/ 186266 w 186266"/>
              <a:gd name="connsiteY1" fmla="*/ 1657069 h 1750202"/>
              <a:gd name="connsiteX2" fmla="*/ 93133 w 186266"/>
              <a:gd name="connsiteY2" fmla="*/ 1750202 h 1750202"/>
              <a:gd name="connsiteX3" fmla="*/ 0 w 186266"/>
              <a:gd name="connsiteY3" fmla="*/ 1657069 h 1750202"/>
              <a:gd name="connsiteX4" fmla="*/ 93133 w 186266"/>
              <a:gd name="connsiteY4" fmla="*/ 1563936 h 1750202"/>
              <a:gd name="connsiteX5" fmla="*/ 93133 w 186266"/>
              <a:gd name="connsiteY5" fmla="*/ 1172952 h 1750202"/>
              <a:gd name="connsiteX6" fmla="*/ 186266 w 186266"/>
              <a:gd name="connsiteY6" fmla="*/ 1266085 h 1750202"/>
              <a:gd name="connsiteX7" fmla="*/ 93133 w 186266"/>
              <a:gd name="connsiteY7" fmla="*/ 1359218 h 1750202"/>
              <a:gd name="connsiteX8" fmla="*/ 0 w 186266"/>
              <a:gd name="connsiteY8" fmla="*/ 1266085 h 1750202"/>
              <a:gd name="connsiteX9" fmla="*/ 93133 w 186266"/>
              <a:gd name="connsiteY9" fmla="*/ 1172952 h 1750202"/>
              <a:gd name="connsiteX10" fmla="*/ 93133 w 186266"/>
              <a:gd name="connsiteY10" fmla="*/ 781968 h 1750202"/>
              <a:gd name="connsiteX11" fmla="*/ 186266 w 186266"/>
              <a:gd name="connsiteY11" fmla="*/ 875101 h 1750202"/>
              <a:gd name="connsiteX12" fmla="*/ 93133 w 186266"/>
              <a:gd name="connsiteY12" fmla="*/ 968234 h 1750202"/>
              <a:gd name="connsiteX13" fmla="*/ 0 w 186266"/>
              <a:gd name="connsiteY13" fmla="*/ 875101 h 1750202"/>
              <a:gd name="connsiteX14" fmla="*/ 93133 w 186266"/>
              <a:gd name="connsiteY14" fmla="*/ 781968 h 1750202"/>
              <a:gd name="connsiteX15" fmla="*/ 93133 w 186266"/>
              <a:gd name="connsiteY15" fmla="*/ 390984 h 1750202"/>
              <a:gd name="connsiteX16" fmla="*/ 186266 w 186266"/>
              <a:gd name="connsiteY16" fmla="*/ 484117 h 1750202"/>
              <a:gd name="connsiteX17" fmla="*/ 93133 w 186266"/>
              <a:gd name="connsiteY17" fmla="*/ 577250 h 1750202"/>
              <a:gd name="connsiteX18" fmla="*/ 0 w 186266"/>
              <a:gd name="connsiteY18" fmla="*/ 484117 h 1750202"/>
              <a:gd name="connsiteX19" fmla="*/ 93133 w 186266"/>
              <a:gd name="connsiteY19" fmla="*/ 390984 h 1750202"/>
              <a:gd name="connsiteX20" fmla="*/ 93133 w 186266"/>
              <a:gd name="connsiteY20" fmla="*/ 0 h 1750202"/>
              <a:gd name="connsiteX21" fmla="*/ 186266 w 186266"/>
              <a:gd name="connsiteY21" fmla="*/ 93133 h 1750202"/>
              <a:gd name="connsiteX22" fmla="*/ 93133 w 186266"/>
              <a:gd name="connsiteY22" fmla="*/ 186266 h 1750202"/>
              <a:gd name="connsiteX23" fmla="*/ 0 w 186266"/>
              <a:gd name="connsiteY23" fmla="*/ 93133 h 1750202"/>
              <a:gd name="connsiteX24" fmla="*/ 93133 w 186266"/>
              <a:gd name="connsiteY24" fmla="*/ 0 h 1750202"/>
            </a:gdLst>
            <a:rect l="l" t="t" r="r" b="b"/>
            <a:pathLst>
              <a:path w="186266" h="1750202">
                <a:moveTo>
                  <a:pt x="93133" y="1563936"/>
                </a:moveTo>
                <a:cubicBezTo>
                  <a:pt x="144569" y="1563936"/>
                  <a:pt x="186266" y="1605633"/>
                  <a:pt x="186266" y="1657069"/>
                </a:cubicBezTo>
                <a:cubicBezTo>
                  <a:pt x="186266" y="1708505"/>
                  <a:pt x="144569" y="1750202"/>
                  <a:pt x="93133" y="1750202"/>
                </a:cubicBezTo>
                <a:cubicBezTo>
                  <a:pt x="41697" y="1750202"/>
                  <a:pt x="0" y="1708505"/>
                  <a:pt x="0" y="1657069"/>
                </a:cubicBezTo>
                <a:cubicBezTo>
                  <a:pt x="0" y="1605633"/>
                  <a:pt x="41697" y="1563936"/>
                  <a:pt x="93133" y="1563936"/>
                </a:cubicBezTo>
                <a:close/>
                <a:moveTo>
                  <a:pt x="93133" y="1172952"/>
                </a:moveTo>
                <a:cubicBezTo>
                  <a:pt x="144569" y="1172952"/>
                  <a:pt x="186266" y="1214649"/>
                  <a:pt x="186266" y="1266085"/>
                </a:cubicBezTo>
                <a:cubicBezTo>
                  <a:pt x="186266" y="1317521"/>
                  <a:pt x="144569" y="1359218"/>
                  <a:pt x="93133" y="1359218"/>
                </a:cubicBezTo>
                <a:cubicBezTo>
                  <a:pt x="41697" y="1359218"/>
                  <a:pt x="0" y="1317521"/>
                  <a:pt x="0" y="1266085"/>
                </a:cubicBezTo>
                <a:cubicBezTo>
                  <a:pt x="0" y="1214649"/>
                  <a:pt x="41697" y="1172952"/>
                  <a:pt x="93133" y="1172952"/>
                </a:cubicBezTo>
                <a:close/>
                <a:moveTo>
                  <a:pt x="93133" y="781968"/>
                </a:moveTo>
                <a:cubicBezTo>
                  <a:pt x="144569" y="781968"/>
                  <a:pt x="186266" y="823665"/>
                  <a:pt x="186266" y="875101"/>
                </a:cubicBezTo>
                <a:cubicBezTo>
                  <a:pt x="186266" y="926537"/>
                  <a:pt x="144569" y="968234"/>
                  <a:pt x="93133" y="968234"/>
                </a:cubicBezTo>
                <a:cubicBezTo>
                  <a:pt x="41697" y="968234"/>
                  <a:pt x="0" y="926537"/>
                  <a:pt x="0" y="875101"/>
                </a:cubicBezTo>
                <a:cubicBezTo>
                  <a:pt x="0" y="823665"/>
                  <a:pt x="41697" y="781968"/>
                  <a:pt x="93133" y="781968"/>
                </a:cubicBezTo>
                <a:close/>
                <a:moveTo>
                  <a:pt x="93133" y="390984"/>
                </a:moveTo>
                <a:cubicBezTo>
                  <a:pt x="144569" y="390984"/>
                  <a:pt x="186266" y="432681"/>
                  <a:pt x="186266" y="484117"/>
                </a:cubicBezTo>
                <a:cubicBezTo>
                  <a:pt x="186266" y="535553"/>
                  <a:pt x="144569" y="577250"/>
                  <a:pt x="93133" y="577250"/>
                </a:cubicBezTo>
                <a:cubicBezTo>
                  <a:pt x="41697" y="577250"/>
                  <a:pt x="0" y="535553"/>
                  <a:pt x="0" y="484117"/>
                </a:cubicBezTo>
                <a:cubicBezTo>
                  <a:pt x="0" y="432681"/>
                  <a:pt x="41697" y="390984"/>
                  <a:pt x="93133" y="390984"/>
                </a:cubicBezTo>
                <a:close/>
                <a:moveTo>
                  <a:pt x="93133" y="0"/>
                </a:moveTo>
                <a:cubicBezTo>
                  <a:pt x="144569" y="0"/>
                  <a:pt x="186266" y="41697"/>
                  <a:pt x="186266" y="93133"/>
                </a:cubicBezTo>
                <a:cubicBezTo>
                  <a:pt x="186266" y="144569"/>
                  <a:pt x="144569" y="186266"/>
                  <a:pt x="93133" y="186266"/>
                </a:cubicBezTo>
                <a:cubicBezTo>
                  <a:pt x="41697" y="186266"/>
                  <a:pt x="0" y="144569"/>
                  <a:pt x="0" y="93133"/>
                </a:cubicBezTo>
                <a:cubicBezTo>
                  <a:pt x="0" y="41697"/>
                  <a:pt x="41697" y="0"/>
                  <a:pt x="9313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角 9"/>
          <p:cNvSpPr txBox="1"/>
          <p:nvPr/>
        </p:nvSpPr>
        <p:spPr>
          <a:xfrm rot="0" flipH="0" flipV="0">
            <a:off x="569153" y="2570401"/>
            <a:ext cx="14400" cy="3125271"/>
          </a:xfrm>
          <a:prstGeom prst="roundRect">
            <a:avLst/>
          </a:prstGeom>
          <a:solidFill>
            <a:schemeClr val="accent1">
              <a:alpha val="38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角 12"/>
          <p:cNvSpPr txBox="1"/>
          <p:nvPr/>
        </p:nvSpPr>
        <p:spPr>
          <a:xfrm rot="0" flipH="0" flipV="0">
            <a:off x="1046763" y="1859377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13"/>
          <p:cNvSpPr txBox="1"/>
          <p:nvPr/>
        </p:nvSpPr>
        <p:spPr>
          <a:xfrm rot="0" flipH="0" flipV="0">
            <a:off x="1544193" y="1731761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14"/>
          <p:cNvSpPr txBox="1"/>
          <p:nvPr/>
        </p:nvSpPr>
        <p:spPr>
          <a:xfrm rot="0" flipH="0" flipV="0">
            <a:off x="1495731" y="1739027"/>
            <a:ext cx="746735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11" name="文本框 15"/>
          <p:cNvSpPr txBox="1"/>
          <p:nvPr/>
        </p:nvSpPr>
        <p:spPr>
          <a:xfrm rot="0" flipH="0" flipV="0">
            <a:off x="2011432" y="1599668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01</a:t>
            </a:r>
            <a:endParaRPr kumimoji="1" lang="zh-CN" altLang="en-US"/>
          </a:p>
        </p:txBody>
      </p:sp>
      <p:sp>
        <p:nvSpPr>
          <p:cNvPr id="12" name="文本框 16"/>
          <p:cNvSpPr txBox="1"/>
          <p:nvPr/>
        </p:nvSpPr>
        <p:spPr>
          <a:xfrm rot="0" flipH="0" flipV="0">
            <a:off x="1115350" y="2175966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トラッキングショット（Tracking Shot）</a:t>
            </a:r>
            <a:endParaRPr kumimoji="1" lang="zh-CN" altLang="en-US"/>
          </a:p>
        </p:txBody>
      </p:sp>
      <p:sp>
        <p:nvSpPr>
          <p:cNvPr id="13" name="矩形: 圆角 73"/>
          <p:cNvSpPr txBox="1"/>
          <p:nvPr/>
        </p:nvSpPr>
        <p:spPr>
          <a:xfrm rot="0" flipH="0" flipV="0">
            <a:off x="1046763" y="3352264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矩形: 圆角 74"/>
          <p:cNvSpPr txBox="1"/>
          <p:nvPr/>
        </p:nvSpPr>
        <p:spPr>
          <a:xfrm rot="0" flipH="0" flipV="0">
            <a:off x="1544193" y="3224648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75"/>
          <p:cNvSpPr txBox="1"/>
          <p:nvPr/>
        </p:nvSpPr>
        <p:spPr>
          <a:xfrm rot="0" flipH="0" flipV="0">
            <a:off x="1495731" y="3231914"/>
            <a:ext cx="746735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16" name="文本框 76"/>
          <p:cNvSpPr txBox="1"/>
          <p:nvPr/>
        </p:nvSpPr>
        <p:spPr>
          <a:xfrm rot="0" flipH="0" flipV="0">
            <a:off x="2011432" y="3092555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06</a:t>
            </a:r>
            <a:endParaRPr kumimoji="1" lang="zh-CN" altLang="en-US"/>
          </a:p>
        </p:txBody>
      </p:sp>
      <p:sp>
        <p:nvSpPr>
          <p:cNvPr id="17" name="文本框 77"/>
          <p:cNvSpPr txBox="1"/>
          <p:nvPr/>
        </p:nvSpPr>
        <p:spPr>
          <a:xfrm rot="0" flipH="0" flipV="0">
            <a:off x="1115350" y="3668851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情緒ティルトアップ（Emotional Tilt）</a:t>
            </a:r>
            <a:endParaRPr kumimoji="1" lang="zh-CN" altLang="en-US"/>
          </a:p>
        </p:txBody>
      </p:sp>
      <p:sp>
        <p:nvSpPr>
          <p:cNvPr id="18" name="矩形: 圆角 97"/>
          <p:cNvSpPr txBox="1"/>
          <p:nvPr/>
        </p:nvSpPr>
        <p:spPr>
          <a:xfrm rot="0" flipH="0" flipV="0">
            <a:off x="1059461" y="4845150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98"/>
          <p:cNvSpPr txBox="1"/>
          <p:nvPr/>
        </p:nvSpPr>
        <p:spPr>
          <a:xfrm rot="0" flipH="0" flipV="0">
            <a:off x="1556891" y="4717534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99"/>
          <p:cNvSpPr txBox="1"/>
          <p:nvPr/>
        </p:nvSpPr>
        <p:spPr>
          <a:xfrm rot="0" flipH="0" flipV="0">
            <a:off x="1508429" y="4724800"/>
            <a:ext cx="746735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21" name="文本框 100"/>
          <p:cNvSpPr txBox="1"/>
          <p:nvPr/>
        </p:nvSpPr>
        <p:spPr>
          <a:xfrm rot="0" flipH="0" flipV="0">
            <a:off x="2024130" y="4585441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11</a:t>
            </a:r>
            <a:endParaRPr kumimoji="1" lang="zh-CN" altLang="en-US"/>
          </a:p>
        </p:txBody>
      </p:sp>
      <p:sp>
        <p:nvSpPr>
          <p:cNvPr id="22" name="文本框 101"/>
          <p:cNvSpPr txBox="1"/>
          <p:nvPr/>
        </p:nvSpPr>
        <p:spPr>
          <a:xfrm rot="0" flipH="0" flipV="0">
            <a:off x="1128048" y="5161738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ラックフォーカス（Rack Focus）</a:t>
            </a:r>
            <a:endParaRPr kumimoji="1" lang="zh-CN" altLang="en-US"/>
          </a:p>
        </p:txBody>
      </p:sp>
      <p:sp>
        <p:nvSpPr>
          <p:cNvPr id="23" name="矩形: 圆角 18"/>
          <p:cNvSpPr txBox="1"/>
          <p:nvPr/>
        </p:nvSpPr>
        <p:spPr>
          <a:xfrm rot="0" flipH="0" flipV="0">
            <a:off x="3201438" y="1859377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: 圆角 19"/>
          <p:cNvSpPr txBox="1"/>
          <p:nvPr/>
        </p:nvSpPr>
        <p:spPr>
          <a:xfrm rot="0" flipH="0" flipV="0">
            <a:off x="3698868" y="1731761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20"/>
          <p:cNvSpPr txBox="1"/>
          <p:nvPr/>
        </p:nvSpPr>
        <p:spPr>
          <a:xfrm rot="0" flipH="0" flipV="0">
            <a:off x="3650406" y="1739027"/>
            <a:ext cx="746735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26" name="文本框 21"/>
          <p:cNvSpPr txBox="1"/>
          <p:nvPr/>
        </p:nvSpPr>
        <p:spPr>
          <a:xfrm rot="0" flipH="0" flipV="0">
            <a:off x="4166107" y="1599668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02</a:t>
            </a:r>
            <a:endParaRPr kumimoji="1" lang="zh-CN" altLang="en-US"/>
          </a:p>
        </p:txBody>
      </p:sp>
      <p:sp>
        <p:nvSpPr>
          <p:cNvPr id="27" name="文本框 22"/>
          <p:cNvSpPr txBox="1"/>
          <p:nvPr/>
        </p:nvSpPr>
        <p:spPr>
          <a:xfrm rot="0" flipH="0" flipV="0">
            <a:off x="3270025" y="2175966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アークショット（Arc Shot）</a:t>
            </a:r>
            <a:endParaRPr kumimoji="1" lang="zh-CN" altLang="en-US"/>
          </a:p>
        </p:txBody>
      </p:sp>
      <p:sp>
        <p:nvSpPr>
          <p:cNvPr id="28" name="矩形: 圆角 79"/>
          <p:cNvSpPr txBox="1"/>
          <p:nvPr/>
        </p:nvSpPr>
        <p:spPr>
          <a:xfrm rot="0" flipH="0" flipV="0">
            <a:off x="3201438" y="3352263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矩形: 圆角 80"/>
          <p:cNvSpPr txBox="1"/>
          <p:nvPr/>
        </p:nvSpPr>
        <p:spPr>
          <a:xfrm rot="0" flipH="0" flipV="0">
            <a:off x="3698868" y="3224647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文本框 81"/>
          <p:cNvSpPr txBox="1"/>
          <p:nvPr/>
        </p:nvSpPr>
        <p:spPr>
          <a:xfrm rot="0" flipH="0" flipV="0">
            <a:off x="3650406" y="3231913"/>
            <a:ext cx="746735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31" name="文本框 82"/>
          <p:cNvSpPr txBox="1"/>
          <p:nvPr/>
        </p:nvSpPr>
        <p:spPr>
          <a:xfrm rot="0" flipH="0" flipV="0">
            <a:off x="4166107" y="3092554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07</a:t>
            </a:r>
            <a:endParaRPr kumimoji="1" lang="zh-CN" altLang="en-US"/>
          </a:p>
        </p:txBody>
      </p:sp>
      <p:sp>
        <p:nvSpPr>
          <p:cNvPr id="32" name="文本框 83"/>
          <p:cNvSpPr txBox="1"/>
          <p:nvPr/>
        </p:nvSpPr>
        <p:spPr>
          <a:xfrm rot="0" flipH="0" flipV="0">
            <a:off x="3270025" y="3668851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パンショット（Pan）</a:t>
            </a:r>
            <a:endParaRPr kumimoji="1" lang="zh-CN" altLang="en-US"/>
          </a:p>
        </p:txBody>
      </p:sp>
      <p:sp>
        <p:nvSpPr>
          <p:cNvPr id="33" name="矩形: 圆角 103"/>
          <p:cNvSpPr txBox="1"/>
          <p:nvPr/>
        </p:nvSpPr>
        <p:spPr>
          <a:xfrm rot="0" flipH="0" flipV="0">
            <a:off x="3214136" y="4845150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矩形: 圆角 104"/>
          <p:cNvSpPr txBox="1"/>
          <p:nvPr/>
        </p:nvSpPr>
        <p:spPr>
          <a:xfrm rot="0" flipH="0" flipV="0">
            <a:off x="3711566" y="4717534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文本框 105"/>
          <p:cNvSpPr txBox="1"/>
          <p:nvPr/>
        </p:nvSpPr>
        <p:spPr>
          <a:xfrm rot="0" flipH="0" flipV="0">
            <a:off x="3663104" y="4724800"/>
            <a:ext cx="746735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36" name="文本框 106"/>
          <p:cNvSpPr txBox="1"/>
          <p:nvPr/>
        </p:nvSpPr>
        <p:spPr>
          <a:xfrm rot="0" flipH="0" flipV="0">
            <a:off x="4178805" y="4585441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12</a:t>
            </a:r>
            <a:endParaRPr kumimoji="1" lang="zh-CN" altLang="en-US"/>
          </a:p>
        </p:txBody>
      </p:sp>
      <p:sp>
        <p:nvSpPr>
          <p:cNvPr id="37" name="文本框 107"/>
          <p:cNvSpPr txBox="1"/>
          <p:nvPr/>
        </p:nvSpPr>
        <p:spPr>
          <a:xfrm rot="0" flipH="0" flipV="0">
            <a:off x="3282723" y="5161738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24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手持ちカメラ（Handheld Camera）</a:t>
            </a:r>
            <a:endParaRPr kumimoji="1" lang="zh-CN" altLang="en-US"/>
          </a:p>
        </p:txBody>
      </p:sp>
      <p:sp>
        <p:nvSpPr>
          <p:cNvPr id="38" name="矩形: 圆角 24"/>
          <p:cNvSpPr txBox="1"/>
          <p:nvPr/>
        </p:nvSpPr>
        <p:spPr>
          <a:xfrm rot="0" flipH="0" flipV="0">
            <a:off x="5356113" y="1865656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矩形: 圆角 25"/>
          <p:cNvSpPr txBox="1"/>
          <p:nvPr/>
        </p:nvSpPr>
        <p:spPr>
          <a:xfrm rot="0" flipH="0" flipV="0">
            <a:off x="5853543" y="1725482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文本框 26"/>
          <p:cNvSpPr txBox="1"/>
          <p:nvPr/>
        </p:nvSpPr>
        <p:spPr>
          <a:xfrm rot="0" flipH="0" flipV="0">
            <a:off x="5726673" y="1732748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41" name="文本框 27"/>
          <p:cNvSpPr txBox="1"/>
          <p:nvPr/>
        </p:nvSpPr>
        <p:spPr>
          <a:xfrm rot="0" flipH="0" flipV="0">
            <a:off x="6320782" y="1593389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03</a:t>
            </a:r>
            <a:endParaRPr kumimoji="1" lang="zh-CN" altLang="en-US"/>
          </a:p>
        </p:txBody>
      </p:sp>
      <p:sp>
        <p:nvSpPr>
          <p:cNvPr id="42" name="文本框 28"/>
          <p:cNvSpPr txBox="1"/>
          <p:nvPr/>
        </p:nvSpPr>
        <p:spPr>
          <a:xfrm rot="0" flipH="0" flipV="0">
            <a:off x="5424700" y="2175966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オービットショット（Orbit Shot）</a:t>
            </a:r>
            <a:endParaRPr kumimoji="1" lang="zh-CN" altLang="en-US"/>
          </a:p>
        </p:txBody>
      </p:sp>
      <p:sp>
        <p:nvSpPr>
          <p:cNvPr id="43" name="矩形: 圆角 85"/>
          <p:cNvSpPr txBox="1"/>
          <p:nvPr/>
        </p:nvSpPr>
        <p:spPr>
          <a:xfrm rot="0" flipH="0" flipV="0">
            <a:off x="5356113" y="3358542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矩形: 圆角 86"/>
          <p:cNvSpPr txBox="1"/>
          <p:nvPr/>
        </p:nvSpPr>
        <p:spPr>
          <a:xfrm rot="0" flipH="0" flipV="0">
            <a:off x="5853543" y="3218368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文本框 87"/>
          <p:cNvSpPr txBox="1"/>
          <p:nvPr/>
        </p:nvSpPr>
        <p:spPr>
          <a:xfrm rot="0" flipH="0" flipV="0">
            <a:off x="5726673" y="3225634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46" name="文本框 88"/>
          <p:cNvSpPr txBox="1"/>
          <p:nvPr/>
        </p:nvSpPr>
        <p:spPr>
          <a:xfrm rot="0" flipH="0" flipV="0">
            <a:off x="6320782" y="3086275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08</a:t>
            </a:r>
            <a:endParaRPr kumimoji="1" lang="zh-CN" altLang="en-US"/>
          </a:p>
        </p:txBody>
      </p:sp>
      <p:sp>
        <p:nvSpPr>
          <p:cNvPr id="47" name="文本框 89"/>
          <p:cNvSpPr txBox="1"/>
          <p:nvPr/>
        </p:nvSpPr>
        <p:spPr>
          <a:xfrm rot="0" flipH="0" flipV="0">
            <a:off x="5424700" y="3668851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ドリーアウト（Dolly Out）</a:t>
            </a:r>
            <a:endParaRPr kumimoji="1" lang="zh-CN" altLang="en-US"/>
          </a:p>
        </p:txBody>
      </p:sp>
      <p:sp>
        <p:nvSpPr>
          <p:cNvPr id="48" name="矩形: 圆角 109"/>
          <p:cNvSpPr txBox="1"/>
          <p:nvPr/>
        </p:nvSpPr>
        <p:spPr>
          <a:xfrm rot="0" flipH="0" flipV="0">
            <a:off x="5368811" y="4851429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9" name="矩形: 圆角 110"/>
          <p:cNvSpPr txBox="1"/>
          <p:nvPr/>
        </p:nvSpPr>
        <p:spPr>
          <a:xfrm rot="0" flipH="0" flipV="0">
            <a:off x="5866241" y="4711255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0" name="文本框 111"/>
          <p:cNvSpPr txBox="1"/>
          <p:nvPr/>
        </p:nvSpPr>
        <p:spPr>
          <a:xfrm rot="0" flipH="0" flipV="0">
            <a:off x="5739371" y="4718521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51" name="文本框 112"/>
          <p:cNvSpPr txBox="1"/>
          <p:nvPr/>
        </p:nvSpPr>
        <p:spPr>
          <a:xfrm rot="0" flipH="0" flipV="0">
            <a:off x="6333480" y="4579162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13</a:t>
            </a:r>
            <a:endParaRPr kumimoji="1" lang="zh-CN" altLang="en-US"/>
          </a:p>
        </p:txBody>
      </p:sp>
      <p:sp>
        <p:nvSpPr>
          <p:cNvPr id="52" name="文本框 113"/>
          <p:cNvSpPr txBox="1"/>
          <p:nvPr/>
        </p:nvSpPr>
        <p:spPr>
          <a:xfrm rot="0" flipH="0" flipV="0">
            <a:off x="5437398" y="5161738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まとめ：カメラは映像の「語り手」</a:t>
            </a:r>
            <a:endParaRPr kumimoji="1" lang="zh-CN" altLang="en-US"/>
          </a:p>
        </p:txBody>
      </p:sp>
      <p:sp>
        <p:nvSpPr>
          <p:cNvPr id="53" name="矩形: 圆角 67"/>
          <p:cNvSpPr txBox="1"/>
          <p:nvPr/>
        </p:nvSpPr>
        <p:spPr>
          <a:xfrm rot="0" flipH="0" flipV="0">
            <a:off x="7510788" y="1865656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4" name="矩形: 圆角 68"/>
          <p:cNvSpPr txBox="1"/>
          <p:nvPr/>
        </p:nvSpPr>
        <p:spPr>
          <a:xfrm rot="0" flipH="0" flipV="0">
            <a:off x="8008218" y="1725482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5" name="文本框 69"/>
          <p:cNvSpPr txBox="1"/>
          <p:nvPr/>
        </p:nvSpPr>
        <p:spPr>
          <a:xfrm rot="0" flipH="0" flipV="0">
            <a:off x="7881348" y="1732748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56" name="文本框 70"/>
          <p:cNvSpPr txBox="1"/>
          <p:nvPr/>
        </p:nvSpPr>
        <p:spPr>
          <a:xfrm rot="0" flipH="0" flipV="0">
            <a:off x="8475457" y="1593389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04</a:t>
            </a:r>
            <a:endParaRPr kumimoji="1" lang="zh-CN" altLang="en-US"/>
          </a:p>
        </p:txBody>
      </p:sp>
      <p:sp>
        <p:nvSpPr>
          <p:cNvPr id="57" name="文本框 71"/>
          <p:cNvSpPr txBox="1"/>
          <p:nvPr/>
        </p:nvSpPr>
        <p:spPr>
          <a:xfrm rot="0" flipH="0" flipV="0">
            <a:off x="7579375" y="2175966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チルトアップショット（Tilt-Up）</a:t>
            </a:r>
            <a:endParaRPr kumimoji="1" lang="zh-CN" altLang="en-US"/>
          </a:p>
        </p:txBody>
      </p:sp>
      <p:sp>
        <p:nvSpPr>
          <p:cNvPr id="58" name="矩形: 圆角 91"/>
          <p:cNvSpPr txBox="1"/>
          <p:nvPr/>
        </p:nvSpPr>
        <p:spPr>
          <a:xfrm rot="0" flipH="0" flipV="0">
            <a:off x="7510788" y="3358542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9" name="矩形: 圆角 92"/>
          <p:cNvSpPr txBox="1"/>
          <p:nvPr/>
        </p:nvSpPr>
        <p:spPr>
          <a:xfrm rot="0" flipH="0" flipV="0">
            <a:off x="8008218" y="3218368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0" name="文本框 93"/>
          <p:cNvSpPr txBox="1"/>
          <p:nvPr/>
        </p:nvSpPr>
        <p:spPr>
          <a:xfrm rot="0" flipH="0" flipV="0">
            <a:off x="7881348" y="3225634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61" name="文本框 94"/>
          <p:cNvSpPr txBox="1"/>
          <p:nvPr/>
        </p:nvSpPr>
        <p:spPr>
          <a:xfrm rot="0" flipH="0" flipV="0">
            <a:off x="8475457" y="3086275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09</a:t>
            </a:r>
            <a:endParaRPr kumimoji="1" lang="zh-CN" altLang="en-US"/>
          </a:p>
        </p:txBody>
      </p:sp>
      <p:sp>
        <p:nvSpPr>
          <p:cNvPr id="62" name="文本框 95"/>
          <p:cNvSpPr txBox="1"/>
          <p:nvPr/>
        </p:nvSpPr>
        <p:spPr>
          <a:xfrm rot="0" flipH="0" flipV="0">
            <a:off x="7579375" y="3668851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ドリーイン（Dolly In）</a:t>
            </a:r>
            <a:endParaRPr kumimoji="1" lang="zh-CN" altLang="en-US"/>
          </a:p>
        </p:txBody>
      </p:sp>
      <p:sp>
        <p:nvSpPr>
          <p:cNvPr id="63" name="矩形: 圆角 2"/>
          <p:cNvSpPr txBox="1"/>
          <p:nvPr/>
        </p:nvSpPr>
        <p:spPr>
          <a:xfrm rot="0" flipH="0" flipV="0">
            <a:off x="9665464" y="1865656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4" name="矩形: 圆角 3"/>
          <p:cNvSpPr txBox="1"/>
          <p:nvPr/>
        </p:nvSpPr>
        <p:spPr>
          <a:xfrm rot="0" flipH="0" flipV="0">
            <a:off x="10162894" y="1725482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5" name="文本框 4"/>
          <p:cNvSpPr txBox="1"/>
          <p:nvPr/>
        </p:nvSpPr>
        <p:spPr>
          <a:xfrm rot="0" flipH="0" flipV="0">
            <a:off x="10036024" y="1732748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66" name="文本框 17"/>
          <p:cNvSpPr txBox="1"/>
          <p:nvPr/>
        </p:nvSpPr>
        <p:spPr>
          <a:xfrm rot="0" flipH="0" flipV="0">
            <a:off x="10630133" y="1593389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05</a:t>
            </a:r>
            <a:endParaRPr kumimoji="1" lang="zh-CN" altLang="en-US"/>
          </a:p>
        </p:txBody>
      </p:sp>
      <p:sp>
        <p:nvSpPr>
          <p:cNvPr id="67" name="文本框 23"/>
          <p:cNvSpPr txBox="1"/>
          <p:nvPr/>
        </p:nvSpPr>
        <p:spPr>
          <a:xfrm rot="0" flipH="0" flipV="0">
            <a:off x="9734051" y="2175966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バーズアイショット（Bird's-Eye Shot）</a:t>
            </a:r>
            <a:endParaRPr kumimoji="1" lang="zh-CN" altLang="en-US"/>
          </a:p>
        </p:txBody>
      </p:sp>
      <p:sp>
        <p:nvSpPr>
          <p:cNvPr id="68" name="矩形: 圆角 30"/>
          <p:cNvSpPr txBox="1"/>
          <p:nvPr/>
        </p:nvSpPr>
        <p:spPr>
          <a:xfrm rot="0" flipH="0" flipV="0">
            <a:off x="9665464" y="3358542"/>
            <a:ext cx="1908350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dist="0" blurRad="177800" dir="0" sx="102000" sy="102000" kx="0" ky="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9" name="矩形: 圆角 31"/>
          <p:cNvSpPr txBox="1"/>
          <p:nvPr/>
        </p:nvSpPr>
        <p:spPr>
          <a:xfrm rot="0" flipH="0" flipV="0">
            <a:off x="10162894" y="3218368"/>
            <a:ext cx="913492" cy="37574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0" blurRad="495300" dir="0" sx="104000" sy="104000" kx="0" ky="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0" name="文本框 32"/>
          <p:cNvSpPr txBox="1"/>
          <p:nvPr/>
        </p:nvSpPr>
        <p:spPr>
          <a:xfrm rot="0" flipH="0" flipV="0">
            <a:off x="10036024" y="3225634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PART</a:t>
            </a:r>
            <a:endParaRPr kumimoji="1" lang="zh-CN" altLang="en-US"/>
          </a:p>
        </p:txBody>
      </p:sp>
      <p:sp>
        <p:nvSpPr>
          <p:cNvPr id="71" name="文本框 33"/>
          <p:cNvSpPr txBox="1"/>
          <p:nvPr/>
        </p:nvSpPr>
        <p:spPr>
          <a:xfrm rot="0" flipH="0" flipV="0">
            <a:off x="10630133" y="3086275"/>
            <a:ext cx="494708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10</a:t>
            </a:r>
            <a:endParaRPr kumimoji="1" lang="zh-CN" altLang="en-US"/>
          </a:p>
        </p:txBody>
      </p:sp>
      <p:sp>
        <p:nvSpPr>
          <p:cNvPr id="72" name="文本框 34"/>
          <p:cNvSpPr txBox="1"/>
          <p:nvPr/>
        </p:nvSpPr>
        <p:spPr>
          <a:xfrm rot="0" flipH="0" flipV="0">
            <a:off x="9734051" y="3668851"/>
            <a:ext cx="1771177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ペデスタルアップ（Pedestal Up）</a:t>
            </a:r>
            <a:endParaRPr kumimoji="1" lang="zh-CN" altLang="en-US"/>
          </a:p>
        </p:txBody>
      </p:sp>
      <p:sp>
        <p:nvSpPr>
          <p:cNvPr id="73" name="文本框 1"/>
          <p:cNvSpPr txBox="1"/>
          <p:nvPr/>
        </p:nvSpPr>
        <p:spPr>
          <a:xfrm rot="0" flipH="0" flipV="0">
            <a:off x="1237583" y="537014"/>
            <a:ext cx="573949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chemeClr val="accent1">
                        <a:alpha val="51000"/>
                      </a:schemeClr>
                    </a:gs>
                    <a:gs pos="81000">
                      <a:schemeClr val="accent1">
                        <a:alpha val="10000"/>
                      </a:schemeClr>
                    </a:gs>
                  </a:gsLst>
                  <a:lin ang="5400000" scaled="0"/>
                </a:gradFill>
                <a:latin typeface="SourceHanSerifJP-Bold"/>
                <a:ea typeface="SourceHanSerifJP-Bold"/>
                <a:cs typeface="SourceHanSerifJP-Bold"/>
              </a:rPr>
              <a:t>CONTENTS</a:t>
            </a:r>
            <a:endParaRPr kumimoji="1" lang="zh-CN" altLang="en-US"/>
          </a:p>
        </p:txBody>
      </p:sp>
      <p:sp>
        <p:nvSpPr>
          <p:cNvPr id="74" name="任意多边形: 形状 29"/>
          <p:cNvSpPr txBox="1"/>
          <p:nvPr/>
        </p:nvSpPr>
        <p:spPr>
          <a:xfrm rot="0" flipH="0" flipV="1">
            <a:off x="10386532" y="729152"/>
            <a:ext cx="1132368" cy="446721"/>
          </a:xfrm>
          <a:custGeom>
            <a:avLst/>
            <a:gdLst>
              <a:gd name="connsiteX0" fmla="*/ 1756410 w 1779270"/>
              <a:gd name="connsiteY0" fmla="*/ 656205 h 701925"/>
              <a:gd name="connsiteX1" fmla="*/ 1779270 w 1779270"/>
              <a:gd name="connsiteY1" fmla="*/ 679065 h 701925"/>
              <a:gd name="connsiteX2" fmla="*/ 1756410 w 1779270"/>
              <a:gd name="connsiteY2" fmla="*/ 701925 h 701925"/>
              <a:gd name="connsiteX3" fmla="*/ 1733550 w 1779270"/>
              <a:gd name="connsiteY3" fmla="*/ 679065 h 701925"/>
              <a:gd name="connsiteX4" fmla="*/ 1756410 w 1779270"/>
              <a:gd name="connsiteY4" fmla="*/ 656205 h 701925"/>
              <a:gd name="connsiteX5" fmla="*/ 1623060 w 1779270"/>
              <a:gd name="connsiteY5" fmla="*/ 656205 h 701925"/>
              <a:gd name="connsiteX6" fmla="*/ 1645920 w 1779270"/>
              <a:gd name="connsiteY6" fmla="*/ 679065 h 701925"/>
              <a:gd name="connsiteX7" fmla="*/ 1623060 w 1779270"/>
              <a:gd name="connsiteY7" fmla="*/ 701925 h 701925"/>
              <a:gd name="connsiteX8" fmla="*/ 1600200 w 1779270"/>
              <a:gd name="connsiteY8" fmla="*/ 679065 h 701925"/>
              <a:gd name="connsiteX9" fmla="*/ 1623060 w 1779270"/>
              <a:gd name="connsiteY9" fmla="*/ 656205 h 701925"/>
              <a:gd name="connsiteX10" fmla="*/ 1489710 w 1779270"/>
              <a:gd name="connsiteY10" fmla="*/ 656205 h 701925"/>
              <a:gd name="connsiteX11" fmla="*/ 1512570 w 1779270"/>
              <a:gd name="connsiteY11" fmla="*/ 679065 h 701925"/>
              <a:gd name="connsiteX12" fmla="*/ 1489710 w 1779270"/>
              <a:gd name="connsiteY12" fmla="*/ 701925 h 701925"/>
              <a:gd name="connsiteX13" fmla="*/ 1466850 w 1779270"/>
              <a:gd name="connsiteY13" fmla="*/ 679065 h 701925"/>
              <a:gd name="connsiteX14" fmla="*/ 1489710 w 1779270"/>
              <a:gd name="connsiteY14" fmla="*/ 656205 h 701925"/>
              <a:gd name="connsiteX15" fmla="*/ 1356360 w 1779270"/>
              <a:gd name="connsiteY15" fmla="*/ 656205 h 701925"/>
              <a:gd name="connsiteX16" fmla="*/ 1379220 w 1779270"/>
              <a:gd name="connsiteY16" fmla="*/ 679065 h 701925"/>
              <a:gd name="connsiteX17" fmla="*/ 1356360 w 1779270"/>
              <a:gd name="connsiteY17" fmla="*/ 701925 h 701925"/>
              <a:gd name="connsiteX18" fmla="*/ 1333500 w 1779270"/>
              <a:gd name="connsiteY18" fmla="*/ 679065 h 701925"/>
              <a:gd name="connsiteX19" fmla="*/ 1356360 w 1779270"/>
              <a:gd name="connsiteY19" fmla="*/ 656205 h 701925"/>
              <a:gd name="connsiteX20" fmla="*/ 1223010 w 1779270"/>
              <a:gd name="connsiteY20" fmla="*/ 656205 h 701925"/>
              <a:gd name="connsiteX21" fmla="*/ 1245870 w 1779270"/>
              <a:gd name="connsiteY21" fmla="*/ 679065 h 701925"/>
              <a:gd name="connsiteX22" fmla="*/ 1223010 w 1779270"/>
              <a:gd name="connsiteY22" fmla="*/ 701925 h 701925"/>
              <a:gd name="connsiteX23" fmla="*/ 1200150 w 1779270"/>
              <a:gd name="connsiteY23" fmla="*/ 679065 h 701925"/>
              <a:gd name="connsiteX24" fmla="*/ 1223010 w 1779270"/>
              <a:gd name="connsiteY24" fmla="*/ 656205 h 701925"/>
              <a:gd name="connsiteX25" fmla="*/ 1089660 w 1779270"/>
              <a:gd name="connsiteY25" fmla="*/ 656205 h 701925"/>
              <a:gd name="connsiteX26" fmla="*/ 1112520 w 1779270"/>
              <a:gd name="connsiteY26" fmla="*/ 679065 h 701925"/>
              <a:gd name="connsiteX27" fmla="*/ 1089660 w 1779270"/>
              <a:gd name="connsiteY27" fmla="*/ 701925 h 701925"/>
              <a:gd name="connsiteX28" fmla="*/ 1066800 w 1779270"/>
              <a:gd name="connsiteY28" fmla="*/ 679065 h 701925"/>
              <a:gd name="connsiteX29" fmla="*/ 1089660 w 1779270"/>
              <a:gd name="connsiteY29" fmla="*/ 656205 h 701925"/>
              <a:gd name="connsiteX30" fmla="*/ 956310 w 1779270"/>
              <a:gd name="connsiteY30" fmla="*/ 656205 h 701925"/>
              <a:gd name="connsiteX31" fmla="*/ 979170 w 1779270"/>
              <a:gd name="connsiteY31" fmla="*/ 679065 h 701925"/>
              <a:gd name="connsiteX32" fmla="*/ 956310 w 1779270"/>
              <a:gd name="connsiteY32" fmla="*/ 701925 h 701925"/>
              <a:gd name="connsiteX33" fmla="*/ 933450 w 1779270"/>
              <a:gd name="connsiteY33" fmla="*/ 679065 h 701925"/>
              <a:gd name="connsiteX34" fmla="*/ 956310 w 1779270"/>
              <a:gd name="connsiteY34" fmla="*/ 656205 h 701925"/>
              <a:gd name="connsiteX35" fmla="*/ 822960 w 1779270"/>
              <a:gd name="connsiteY35" fmla="*/ 656205 h 701925"/>
              <a:gd name="connsiteX36" fmla="*/ 845820 w 1779270"/>
              <a:gd name="connsiteY36" fmla="*/ 679065 h 701925"/>
              <a:gd name="connsiteX37" fmla="*/ 822960 w 1779270"/>
              <a:gd name="connsiteY37" fmla="*/ 701925 h 701925"/>
              <a:gd name="connsiteX38" fmla="*/ 800100 w 1779270"/>
              <a:gd name="connsiteY38" fmla="*/ 679065 h 701925"/>
              <a:gd name="connsiteX39" fmla="*/ 822960 w 1779270"/>
              <a:gd name="connsiteY39" fmla="*/ 656205 h 701925"/>
              <a:gd name="connsiteX40" fmla="*/ 689610 w 1779270"/>
              <a:gd name="connsiteY40" fmla="*/ 656205 h 701925"/>
              <a:gd name="connsiteX41" fmla="*/ 712470 w 1779270"/>
              <a:gd name="connsiteY41" fmla="*/ 679065 h 701925"/>
              <a:gd name="connsiteX42" fmla="*/ 689610 w 1779270"/>
              <a:gd name="connsiteY42" fmla="*/ 701925 h 701925"/>
              <a:gd name="connsiteX43" fmla="*/ 666750 w 1779270"/>
              <a:gd name="connsiteY43" fmla="*/ 679065 h 701925"/>
              <a:gd name="connsiteX44" fmla="*/ 689610 w 1779270"/>
              <a:gd name="connsiteY44" fmla="*/ 656205 h 701925"/>
              <a:gd name="connsiteX45" fmla="*/ 556260 w 1779270"/>
              <a:gd name="connsiteY45" fmla="*/ 656205 h 701925"/>
              <a:gd name="connsiteX46" fmla="*/ 579120 w 1779270"/>
              <a:gd name="connsiteY46" fmla="*/ 679065 h 701925"/>
              <a:gd name="connsiteX47" fmla="*/ 556260 w 1779270"/>
              <a:gd name="connsiteY47" fmla="*/ 701925 h 701925"/>
              <a:gd name="connsiteX48" fmla="*/ 533400 w 1779270"/>
              <a:gd name="connsiteY48" fmla="*/ 679065 h 701925"/>
              <a:gd name="connsiteX49" fmla="*/ 556260 w 1779270"/>
              <a:gd name="connsiteY49" fmla="*/ 656205 h 701925"/>
              <a:gd name="connsiteX50" fmla="*/ 422910 w 1779270"/>
              <a:gd name="connsiteY50" fmla="*/ 656205 h 701925"/>
              <a:gd name="connsiteX51" fmla="*/ 445770 w 1779270"/>
              <a:gd name="connsiteY51" fmla="*/ 679065 h 701925"/>
              <a:gd name="connsiteX52" fmla="*/ 422910 w 1779270"/>
              <a:gd name="connsiteY52" fmla="*/ 701925 h 701925"/>
              <a:gd name="connsiteX53" fmla="*/ 400050 w 1779270"/>
              <a:gd name="connsiteY53" fmla="*/ 679065 h 701925"/>
              <a:gd name="connsiteX54" fmla="*/ 422910 w 1779270"/>
              <a:gd name="connsiteY54" fmla="*/ 656205 h 701925"/>
              <a:gd name="connsiteX55" fmla="*/ 289560 w 1779270"/>
              <a:gd name="connsiteY55" fmla="*/ 656205 h 701925"/>
              <a:gd name="connsiteX56" fmla="*/ 312420 w 1779270"/>
              <a:gd name="connsiteY56" fmla="*/ 679065 h 701925"/>
              <a:gd name="connsiteX57" fmla="*/ 289560 w 1779270"/>
              <a:gd name="connsiteY57" fmla="*/ 701925 h 701925"/>
              <a:gd name="connsiteX58" fmla="*/ 266700 w 1779270"/>
              <a:gd name="connsiteY58" fmla="*/ 679065 h 701925"/>
              <a:gd name="connsiteX59" fmla="*/ 289560 w 1779270"/>
              <a:gd name="connsiteY59" fmla="*/ 656205 h 701925"/>
              <a:gd name="connsiteX60" fmla="*/ 156210 w 1779270"/>
              <a:gd name="connsiteY60" fmla="*/ 656205 h 701925"/>
              <a:gd name="connsiteX61" fmla="*/ 179070 w 1779270"/>
              <a:gd name="connsiteY61" fmla="*/ 679065 h 701925"/>
              <a:gd name="connsiteX62" fmla="*/ 156210 w 1779270"/>
              <a:gd name="connsiteY62" fmla="*/ 701925 h 701925"/>
              <a:gd name="connsiteX63" fmla="*/ 133350 w 1779270"/>
              <a:gd name="connsiteY63" fmla="*/ 679065 h 701925"/>
              <a:gd name="connsiteX64" fmla="*/ 156210 w 1779270"/>
              <a:gd name="connsiteY64" fmla="*/ 656205 h 701925"/>
              <a:gd name="connsiteX65" fmla="*/ 22860 w 1779270"/>
              <a:gd name="connsiteY65" fmla="*/ 656205 h 701925"/>
              <a:gd name="connsiteX66" fmla="*/ 45720 w 1779270"/>
              <a:gd name="connsiteY66" fmla="*/ 679065 h 701925"/>
              <a:gd name="connsiteX67" fmla="*/ 22860 w 1779270"/>
              <a:gd name="connsiteY67" fmla="*/ 701925 h 701925"/>
              <a:gd name="connsiteX68" fmla="*/ 0 w 1779270"/>
              <a:gd name="connsiteY68" fmla="*/ 679065 h 701925"/>
              <a:gd name="connsiteX69" fmla="*/ 22860 w 1779270"/>
              <a:gd name="connsiteY69" fmla="*/ 656205 h 701925"/>
              <a:gd name="connsiteX70" fmla="*/ 1756410 w 1779270"/>
              <a:gd name="connsiteY70" fmla="*/ 524964 h 701925"/>
              <a:gd name="connsiteX71" fmla="*/ 1779270 w 1779270"/>
              <a:gd name="connsiteY71" fmla="*/ 547824 h 701925"/>
              <a:gd name="connsiteX72" fmla="*/ 1756410 w 1779270"/>
              <a:gd name="connsiteY72" fmla="*/ 570684 h 701925"/>
              <a:gd name="connsiteX73" fmla="*/ 1733550 w 1779270"/>
              <a:gd name="connsiteY73" fmla="*/ 547824 h 701925"/>
              <a:gd name="connsiteX74" fmla="*/ 1756410 w 1779270"/>
              <a:gd name="connsiteY74" fmla="*/ 524964 h 701925"/>
              <a:gd name="connsiteX75" fmla="*/ 1623060 w 1779270"/>
              <a:gd name="connsiteY75" fmla="*/ 524964 h 701925"/>
              <a:gd name="connsiteX76" fmla="*/ 1645920 w 1779270"/>
              <a:gd name="connsiteY76" fmla="*/ 547824 h 701925"/>
              <a:gd name="connsiteX77" fmla="*/ 1623060 w 1779270"/>
              <a:gd name="connsiteY77" fmla="*/ 570684 h 701925"/>
              <a:gd name="connsiteX78" fmla="*/ 1600200 w 1779270"/>
              <a:gd name="connsiteY78" fmla="*/ 547824 h 701925"/>
              <a:gd name="connsiteX79" fmla="*/ 1623060 w 1779270"/>
              <a:gd name="connsiteY79" fmla="*/ 524964 h 701925"/>
              <a:gd name="connsiteX80" fmla="*/ 1489710 w 1779270"/>
              <a:gd name="connsiteY80" fmla="*/ 524964 h 701925"/>
              <a:gd name="connsiteX81" fmla="*/ 1512570 w 1779270"/>
              <a:gd name="connsiteY81" fmla="*/ 547824 h 701925"/>
              <a:gd name="connsiteX82" fmla="*/ 1489710 w 1779270"/>
              <a:gd name="connsiteY82" fmla="*/ 570684 h 701925"/>
              <a:gd name="connsiteX83" fmla="*/ 1466850 w 1779270"/>
              <a:gd name="connsiteY83" fmla="*/ 547824 h 701925"/>
              <a:gd name="connsiteX84" fmla="*/ 1489710 w 1779270"/>
              <a:gd name="connsiteY84" fmla="*/ 524964 h 701925"/>
              <a:gd name="connsiteX85" fmla="*/ 1356360 w 1779270"/>
              <a:gd name="connsiteY85" fmla="*/ 524964 h 701925"/>
              <a:gd name="connsiteX86" fmla="*/ 1379220 w 1779270"/>
              <a:gd name="connsiteY86" fmla="*/ 547824 h 701925"/>
              <a:gd name="connsiteX87" fmla="*/ 1356360 w 1779270"/>
              <a:gd name="connsiteY87" fmla="*/ 570684 h 701925"/>
              <a:gd name="connsiteX88" fmla="*/ 1333500 w 1779270"/>
              <a:gd name="connsiteY88" fmla="*/ 547824 h 701925"/>
              <a:gd name="connsiteX89" fmla="*/ 1356360 w 1779270"/>
              <a:gd name="connsiteY89" fmla="*/ 524964 h 701925"/>
              <a:gd name="connsiteX90" fmla="*/ 1223010 w 1779270"/>
              <a:gd name="connsiteY90" fmla="*/ 524964 h 701925"/>
              <a:gd name="connsiteX91" fmla="*/ 1245870 w 1779270"/>
              <a:gd name="connsiteY91" fmla="*/ 547824 h 701925"/>
              <a:gd name="connsiteX92" fmla="*/ 1223010 w 1779270"/>
              <a:gd name="connsiteY92" fmla="*/ 570684 h 701925"/>
              <a:gd name="connsiteX93" fmla="*/ 1200150 w 1779270"/>
              <a:gd name="connsiteY93" fmla="*/ 547824 h 701925"/>
              <a:gd name="connsiteX94" fmla="*/ 1223010 w 1779270"/>
              <a:gd name="connsiteY94" fmla="*/ 524964 h 701925"/>
              <a:gd name="connsiteX95" fmla="*/ 1089660 w 1779270"/>
              <a:gd name="connsiteY95" fmla="*/ 524964 h 701925"/>
              <a:gd name="connsiteX96" fmla="*/ 1112520 w 1779270"/>
              <a:gd name="connsiteY96" fmla="*/ 547824 h 701925"/>
              <a:gd name="connsiteX97" fmla="*/ 1089660 w 1779270"/>
              <a:gd name="connsiteY97" fmla="*/ 570684 h 701925"/>
              <a:gd name="connsiteX98" fmla="*/ 1066800 w 1779270"/>
              <a:gd name="connsiteY98" fmla="*/ 547824 h 701925"/>
              <a:gd name="connsiteX99" fmla="*/ 1089660 w 1779270"/>
              <a:gd name="connsiteY99" fmla="*/ 524964 h 701925"/>
              <a:gd name="connsiteX100" fmla="*/ 956310 w 1779270"/>
              <a:gd name="connsiteY100" fmla="*/ 524964 h 701925"/>
              <a:gd name="connsiteX101" fmla="*/ 979170 w 1779270"/>
              <a:gd name="connsiteY101" fmla="*/ 547824 h 701925"/>
              <a:gd name="connsiteX102" fmla="*/ 956310 w 1779270"/>
              <a:gd name="connsiteY102" fmla="*/ 570684 h 701925"/>
              <a:gd name="connsiteX103" fmla="*/ 933450 w 1779270"/>
              <a:gd name="connsiteY103" fmla="*/ 547824 h 701925"/>
              <a:gd name="connsiteX104" fmla="*/ 956310 w 1779270"/>
              <a:gd name="connsiteY104" fmla="*/ 524964 h 701925"/>
              <a:gd name="connsiteX105" fmla="*/ 822960 w 1779270"/>
              <a:gd name="connsiteY105" fmla="*/ 524964 h 701925"/>
              <a:gd name="connsiteX106" fmla="*/ 845820 w 1779270"/>
              <a:gd name="connsiteY106" fmla="*/ 547824 h 701925"/>
              <a:gd name="connsiteX107" fmla="*/ 822960 w 1779270"/>
              <a:gd name="connsiteY107" fmla="*/ 570684 h 701925"/>
              <a:gd name="connsiteX108" fmla="*/ 800100 w 1779270"/>
              <a:gd name="connsiteY108" fmla="*/ 547824 h 701925"/>
              <a:gd name="connsiteX109" fmla="*/ 822960 w 1779270"/>
              <a:gd name="connsiteY109" fmla="*/ 524964 h 701925"/>
              <a:gd name="connsiteX110" fmla="*/ 689610 w 1779270"/>
              <a:gd name="connsiteY110" fmla="*/ 524964 h 701925"/>
              <a:gd name="connsiteX111" fmla="*/ 712470 w 1779270"/>
              <a:gd name="connsiteY111" fmla="*/ 547824 h 701925"/>
              <a:gd name="connsiteX112" fmla="*/ 689610 w 1779270"/>
              <a:gd name="connsiteY112" fmla="*/ 570684 h 701925"/>
              <a:gd name="connsiteX113" fmla="*/ 666750 w 1779270"/>
              <a:gd name="connsiteY113" fmla="*/ 547824 h 701925"/>
              <a:gd name="connsiteX114" fmla="*/ 689610 w 1779270"/>
              <a:gd name="connsiteY114" fmla="*/ 524964 h 701925"/>
              <a:gd name="connsiteX115" fmla="*/ 556260 w 1779270"/>
              <a:gd name="connsiteY115" fmla="*/ 524964 h 701925"/>
              <a:gd name="connsiteX116" fmla="*/ 579120 w 1779270"/>
              <a:gd name="connsiteY116" fmla="*/ 547824 h 701925"/>
              <a:gd name="connsiteX117" fmla="*/ 556260 w 1779270"/>
              <a:gd name="connsiteY117" fmla="*/ 570684 h 701925"/>
              <a:gd name="connsiteX118" fmla="*/ 533400 w 1779270"/>
              <a:gd name="connsiteY118" fmla="*/ 547824 h 701925"/>
              <a:gd name="connsiteX119" fmla="*/ 556260 w 1779270"/>
              <a:gd name="connsiteY119" fmla="*/ 524964 h 701925"/>
              <a:gd name="connsiteX120" fmla="*/ 422910 w 1779270"/>
              <a:gd name="connsiteY120" fmla="*/ 524964 h 701925"/>
              <a:gd name="connsiteX121" fmla="*/ 445770 w 1779270"/>
              <a:gd name="connsiteY121" fmla="*/ 547824 h 701925"/>
              <a:gd name="connsiteX122" fmla="*/ 422910 w 1779270"/>
              <a:gd name="connsiteY122" fmla="*/ 570684 h 701925"/>
              <a:gd name="connsiteX123" fmla="*/ 400050 w 1779270"/>
              <a:gd name="connsiteY123" fmla="*/ 547824 h 701925"/>
              <a:gd name="connsiteX124" fmla="*/ 422910 w 1779270"/>
              <a:gd name="connsiteY124" fmla="*/ 524964 h 701925"/>
              <a:gd name="connsiteX125" fmla="*/ 289560 w 1779270"/>
              <a:gd name="connsiteY125" fmla="*/ 524964 h 701925"/>
              <a:gd name="connsiteX126" fmla="*/ 312420 w 1779270"/>
              <a:gd name="connsiteY126" fmla="*/ 547824 h 701925"/>
              <a:gd name="connsiteX127" fmla="*/ 289560 w 1779270"/>
              <a:gd name="connsiteY127" fmla="*/ 570684 h 701925"/>
              <a:gd name="connsiteX128" fmla="*/ 266700 w 1779270"/>
              <a:gd name="connsiteY128" fmla="*/ 547824 h 701925"/>
              <a:gd name="connsiteX129" fmla="*/ 289560 w 1779270"/>
              <a:gd name="connsiteY129" fmla="*/ 524964 h 701925"/>
              <a:gd name="connsiteX130" fmla="*/ 156210 w 1779270"/>
              <a:gd name="connsiteY130" fmla="*/ 524964 h 701925"/>
              <a:gd name="connsiteX131" fmla="*/ 179070 w 1779270"/>
              <a:gd name="connsiteY131" fmla="*/ 547824 h 701925"/>
              <a:gd name="connsiteX132" fmla="*/ 156210 w 1779270"/>
              <a:gd name="connsiteY132" fmla="*/ 570684 h 701925"/>
              <a:gd name="connsiteX133" fmla="*/ 133350 w 1779270"/>
              <a:gd name="connsiteY133" fmla="*/ 547824 h 701925"/>
              <a:gd name="connsiteX134" fmla="*/ 156210 w 1779270"/>
              <a:gd name="connsiteY134" fmla="*/ 524964 h 701925"/>
              <a:gd name="connsiteX135" fmla="*/ 22860 w 1779270"/>
              <a:gd name="connsiteY135" fmla="*/ 524964 h 701925"/>
              <a:gd name="connsiteX136" fmla="*/ 45720 w 1779270"/>
              <a:gd name="connsiteY136" fmla="*/ 547824 h 701925"/>
              <a:gd name="connsiteX137" fmla="*/ 22860 w 1779270"/>
              <a:gd name="connsiteY137" fmla="*/ 570684 h 701925"/>
              <a:gd name="connsiteX138" fmla="*/ 0 w 1779270"/>
              <a:gd name="connsiteY138" fmla="*/ 547824 h 701925"/>
              <a:gd name="connsiteX139" fmla="*/ 22860 w 1779270"/>
              <a:gd name="connsiteY139" fmla="*/ 524964 h 701925"/>
              <a:gd name="connsiteX140" fmla="*/ 1756410 w 1779270"/>
              <a:gd name="connsiteY140" fmla="*/ 393723 h 701925"/>
              <a:gd name="connsiteX141" fmla="*/ 1779270 w 1779270"/>
              <a:gd name="connsiteY141" fmla="*/ 416583 h 701925"/>
              <a:gd name="connsiteX142" fmla="*/ 1756410 w 1779270"/>
              <a:gd name="connsiteY142" fmla="*/ 439443 h 701925"/>
              <a:gd name="connsiteX143" fmla="*/ 1733550 w 1779270"/>
              <a:gd name="connsiteY143" fmla="*/ 416583 h 701925"/>
              <a:gd name="connsiteX144" fmla="*/ 1756410 w 1779270"/>
              <a:gd name="connsiteY144" fmla="*/ 393723 h 701925"/>
              <a:gd name="connsiteX145" fmla="*/ 1623060 w 1779270"/>
              <a:gd name="connsiteY145" fmla="*/ 393723 h 701925"/>
              <a:gd name="connsiteX146" fmla="*/ 1645920 w 1779270"/>
              <a:gd name="connsiteY146" fmla="*/ 416583 h 701925"/>
              <a:gd name="connsiteX147" fmla="*/ 1623060 w 1779270"/>
              <a:gd name="connsiteY147" fmla="*/ 439443 h 701925"/>
              <a:gd name="connsiteX148" fmla="*/ 1600200 w 1779270"/>
              <a:gd name="connsiteY148" fmla="*/ 416583 h 701925"/>
              <a:gd name="connsiteX149" fmla="*/ 1623060 w 1779270"/>
              <a:gd name="connsiteY149" fmla="*/ 393723 h 701925"/>
              <a:gd name="connsiteX150" fmla="*/ 1489710 w 1779270"/>
              <a:gd name="connsiteY150" fmla="*/ 393723 h 701925"/>
              <a:gd name="connsiteX151" fmla="*/ 1512570 w 1779270"/>
              <a:gd name="connsiteY151" fmla="*/ 416583 h 701925"/>
              <a:gd name="connsiteX152" fmla="*/ 1489710 w 1779270"/>
              <a:gd name="connsiteY152" fmla="*/ 439443 h 701925"/>
              <a:gd name="connsiteX153" fmla="*/ 1466850 w 1779270"/>
              <a:gd name="connsiteY153" fmla="*/ 416583 h 701925"/>
              <a:gd name="connsiteX154" fmla="*/ 1489710 w 1779270"/>
              <a:gd name="connsiteY154" fmla="*/ 393723 h 701925"/>
              <a:gd name="connsiteX155" fmla="*/ 1356360 w 1779270"/>
              <a:gd name="connsiteY155" fmla="*/ 393723 h 701925"/>
              <a:gd name="connsiteX156" fmla="*/ 1379220 w 1779270"/>
              <a:gd name="connsiteY156" fmla="*/ 416583 h 701925"/>
              <a:gd name="connsiteX157" fmla="*/ 1356360 w 1779270"/>
              <a:gd name="connsiteY157" fmla="*/ 439443 h 701925"/>
              <a:gd name="connsiteX158" fmla="*/ 1333500 w 1779270"/>
              <a:gd name="connsiteY158" fmla="*/ 416583 h 701925"/>
              <a:gd name="connsiteX159" fmla="*/ 1356360 w 1779270"/>
              <a:gd name="connsiteY159" fmla="*/ 393723 h 701925"/>
              <a:gd name="connsiteX160" fmla="*/ 1223010 w 1779270"/>
              <a:gd name="connsiteY160" fmla="*/ 393723 h 701925"/>
              <a:gd name="connsiteX161" fmla="*/ 1245870 w 1779270"/>
              <a:gd name="connsiteY161" fmla="*/ 416583 h 701925"/>
              <a:gd name="connsiteX162" fmla="*/ 1223010 w 1779270"/>
              <a:gd name="connsiteY162" fmla="*/ 439443 h 701925"/>
              <a:gd name="connsiteX163" fmla="*/ 1200150 w 1779270"/>
              <a:gd name="connsiteY163" fmla="*/ 416583 h 701925"/>
              <a:gd name="connsiteX164" fmla="*/ 1223010 w 1779270"/>
              <a:gd name="connsiteY164" fmla="*/ 393723 h 701925"/>
              <a:gd name="connsiteX165" fmla="*/ 1089660 w 1779270"/>
              <a:gd name="connsiteY165" fmla="*/ 393723 h 701925"/>
              <a:gd name="connsiteX166" fmla="*/ 1112520 w 1779270"/>
              <a:gd name="connsiteY166" fmla="*/ 416583 h 701925"/>
              <a:gd name="connsiteX167" fmla="*/ 1089660 w 1779270"/>
              <a:gd name="connsiteY167" fmla="*/ 439443 h 701925"/>
              <a:gd name="connsiteX168" fmla="*/ 1066800 w 1779270"/>
              <a:gd name="connsiteY168" fmla="*/ 416583 h 701925"/>
              <a:gd name="connsiteX169" fmla="*/ 1089660 w 1779270"/>
              <a:gd name="connsiteY169" fmla="*/ 393723 h 701925"/>
              <a:gd name="connsiteX170" fmla="*/ 956310 w 1779270"/>
              <a:gd name="connsiteY170" fmla="*/ 393723 h 701925"/>
              <a:gd name="connsiteX171" fmla="*/ 979170 w 1779270"/>
              <a:gd name="connsiteY171" fmla="*/ 416583 h 701925"/>
              <a:gd name="connsiteX172" fmla="*/ 956310 w 1779270"/>
              <a:gd name="connsiteY172" fmla="*/ 439443 h 701925"/>
              <a:gd name="connsiteX173" fmla="*/ 933450 w 1779270"/>
              <a:gd name="connsiteY173" fmla="*/ 416583 h 701925"/>
              <a:gd name="connsiteX174" fmla="*/ 956310 w 1779270"/>
              <a:gd name="connsiteY174" fmla="*/ 393723 h 701925"/>
              <a:gd name="connsiteX175" fmla="*/ 822960 w 1779270"/>
              <a:gd name="connsiteY175" fmla="*/ 393723 h 701925"/>
              <a:gd name="connsiteX176" fmla="*/ 845820 w 1779270"/>
              <a:gd name="connsiteY176" fmla="*/ 416583 h 701925"/>
              <a:gd name="connsiteX177" fmla="*/ 822960 w 1779270"/>
              <a:gd name="connsiteY177" fmla="*/ 439443 h 701925"/>
              <a:gd name="connsiteX178" fmla="*/ 800100 w 1779270"/>
              <a:gd name="connsiteY178" fmla="*/ 416583 h 701925"/>
              <a:gd name="connsiteX179" fmla="*/ 822960 w 1779270"/>
              <a:gd name="connsiteY179" fmla="*/ 393723 h 701925"/>
              <a:gd name="connsiteX180" fmla="*/ 689610 w 1779270"/>
              <a:gd name="connsiteY180" fmla="*/ 393723 h 701925"/>
              <a:gd name="connsiteX181" fmla="*/ 712470 w 1779270"/>
              <a:gd name="connsiteY181" fmla="*/ 416583 h 701925"/>
              <a:gd name="connsiteX182" fmla="*/ 689610 w 1779270"/>
              <a:gd name="connsiteY182" fmla="*/ 439443 h 701925"/>
              <a:gd name="connsiteX183" fmla="*/ 666750 w 1779270"/>
              <a:gd name="connsiteY183" fmla="*/ 416583 h 701925"/>
              <a:gd name="connsiteX184" fmla="*/ 689610 w 1779270"/>
              <a:gd name="connsiteY184" fmla="*/ 393723 h 701925"/>
              <a:gd name="connsiteX185" fmla="*/ 556260 w 1779270"/>
              <a:gd name="connsiteY185" fmla="*/ 393723 h 701925"/>
              <a:gd name="connsiteX186" fmla="*/ 579120 w 1779270"/>
              <a:gd name="connsiteY186" fmla="*/ 416583 h 701925"/>
              <a:gd name="connsiteX187" fmla="*/ 556260 w 1779270"/>
              <a:gd name="connsiteY187" fmla="*/ 439443 h 701925"/>
              <a:gd name="connsiteX188" fmla="*/ 533400 w 1779270"/>
              <a:gd name="connsiteY188" fmla="*/ 416583 h 701925"/>
              <a:gd name="connsiteX189" fmla="*/ 556260 w 1779270"/>
              <a:gd name="connsiteY189" fmla="*/ 393723 h 701925"/>
              <a:gd name="connsiteX190" fmla="*/ 422910 w 1779270"/>
              <a:gd name="connsiteY190" fmla="*/ 393723 h 701925"/>
              <a:gd name="connsiteX191" fmla="*/ 445770 w 1779270"/>
              <a:gd name="connsiteY191" fmla="*/ 416583 h 701925"/>
              <a:gd name="connsiteX192" fmla="*/ 422910 w 1779270"/>
              <a:gd name="connsiteY192" fmla="*/ 439443 h 701925"/>
              <a:gd name="connsiteX193" fmla="*/ 400050 w 1779270"/>
              <a:gd name="connsiteY193" fmla="*/ 416583 h 701925"/>
              <a:gd name="connsiteX194" fmla="*/ 422910 w 1779270"/>
              <a:gd name="connsiteY194" fmla="*/ 393723 h 701925"/>
              <a:gd name="connsiteX195" fmla="*/ 289560 w 1779270"/>
              <a:gd name="connsiteY195" fmla="*/ 393723 h 701925"/>
              <a:gd name="connsiteX196" fmla="*/ 312420 w 1779270"/>
              <a:gd name="connsiteY196" fmla="*/ 416583 h 701925"/>
              <a:gd name="connsiteX197" fmla="*/ 289560 w 1779270"/>
              <a:gd name="connsiteY197" fmla="*/ 439443 h 701925"/>
              <a:gd name="connsiteX198" fmla="*/ 266700 w 1779270"/>
              <a:gd name="connsiteY198" fmla="*/ 416583 h 701925"/>
              <a:gd name="connsiteX199" fmla="*/ 289560 w 1779270"/>
              <a:gd name="connsiteY199" fmla="*/ 393723 h 701925"/>
              <a:gd name="connsiteX200" fmla="*/ 156210 w 1779270"/>
              <a:gd name="connsiteY200" fmla="*/ 393723 h 701925"/>
              <a:gd name="connsiteX201" fmla="*/ 179070 w 1779270"/>
              <a:gd name="connsiteY201" fmla="*/ 416583 h 701925"/>
              <a:gd name="connsiteX202" fmla="*/ 156210 w 1779270"/>
              <a:gd name="connsiteY202" fmla="*/ 439443 h 701925"/>
              <a:gd name="connsiteX203" fmla="*/ 133350 w 1779270"/>
              <a:gd name="connsiteY203" fmla="*/ 416583 h 701925"/>
              <a:gd name="connsiteX204" fmla="*/ 156210 w 1779270"/>
              <a:gd name="connsiteY204" fmla="*/ 393723 h 701925"/>
              <a:gd name="connsiteX205" fmla="*/ 22860 w 1779270"/>
              <a:gd name="connsiteY205" fmla="*/ 393723 h 701925"/>
              <a:gd name="connsiteX206" fmla="*/ 45720 w 1779270"/>
              <a:gd name="connsiteY206" fmla="*/ 416583 h 701925"/>
              <a:gd name="connsiteX207" fmla="*/ 22860 w 1779270"/>
              <a:gd name="connsiteY207" fmla="*/ 439443 h 701925"/>
              <a:gd name="connsiteX208" fmla="*/ 0 w 1779270"/>
              <a:gd name="connsiteY208" fmla="*/ 416583 h 701925"/>
              <a:gd name="connsiteX209" fmla="*/ 22860 w 1779270"/>
              <a:gd name="connsiteY209" fmla="*/ 393723 h 701925"/>
              <a:gd name="connsiteX210" fmla="*/ 1756410 w 1779270"/>
              <a:gd name="connsiteY210" fmla="*/ 262482 h 701925"/>
              <a:gd name="connsiteX211" fmla="*/ 1779270 w 1779270"/>
              <a:gd name="connsiteY211" fmla="*/ 285342 h 701925"/>
              <a:gd name="connsiteX212" fmla="*/ 1756410 w 1779270"/>
              <a:gd name="connsiteY212" fmla="*/ 308202 h 701925"/>
              <a:gd name="connsiteX213" fmla="*/ 1733550 w 1779270"/>
              <a:gd name="connsiteY213" fmla="*/ 285342 h 701925"/>
              <a:gd name="connsiteX214" fmla="*/ 1756410 w 1779270"/>
              <a:gd name="connsiteY214" fmla="*/ 262482 h 701925"/>
              <a:gd name="connsiteX215" fmla="*/ 1623060 w 1779270"/>
              <a:gd name="connsiteY215" fmla="*/ 262482 h 701925"/>
              <a:gd name="connsiteX216" fmla="*/ 1645920 w 1779270"/>
              <a:gd name="connsiteY216" fmla="*/ 285342 h 701925"/>
              <a:gd name="connsiteX217" fmla="*/ 1623060 w 1779270"/>
              <a:gd name="connsiteY217" fmla="*/ 308202 h 701925"/>
              <a:gd name="connsiteX218" fmla="*/ 1600200 w 1779270"/>
              <a:gd name="connsiteY218" fmla="*/ 285342 h 701925"/>
              <a:gd name="connsiteX219" fmla="*/ 1623060 w 1779270"/>
              <a:gd name="connsiteY219" fmla="*/ 262482 h 701925"/>
              <a:gd name="connsiteX220" fmla="*/ 1489710 w 1779270"/>
              <a:gd name="connsiteY220" fmla="*/ 262482 h 701925"/>
              <a:gd name="connsiteX221" fmla="*/ 1512570 w 1779270"/>
              <a:gd name="connsiteY221" fmla="*/ 285342 h 701925"/>
              <a:gd name="connsiteX222" fmla="*/ 1489710 w 1779270"/>
              <a:gd name="connsiteY222" fmla="*/ 308202 h 701925"/>
              <a:gd name="connsiteX223" fmla="*/ 1466850 w 1779270"/>
              <a:gd name="connsiteY223" fmla="*/ 285342 h 701925"/>
              <a:gd name="connsiteX224" fmla="*/ 1489710 w 1779270"/>
              <a:gd name="connsiteY224" fmla="*/ 262482 h 701925"/>
              <a:gd name="connsiteX225" fmla="*/ 1356360 w 1779270"/>
              <a:gd name="connsiteY225" fmla="*/ 262482 h 701925"/>
              <a:gd name="connsiteX226" fmla="*/ 1379220 w 1779270"/>
              <a:gd name="connsiteY226" fmla="*/ 285342 h 701925"/>
              <a:gd name="connsiteX227" fmla="*/ 1356360 w 1779270"/>
              <a:gd name="connsiteY227" fmla="*/ 308202 h 701925"/>
              <a:gd name="connsiteX228" fmla="*/ 1333500 w 1779270"/>
              <a:gd name="connsiteY228" fmla="*/ 285342 h 701925"/>
              <a:gd name="connsiteX229" fmla="*/ 1356360 w 1779270"/>
              <a:gd name="connsiteY229" fmla="*/ 262482 h 701925"/>
              <a:gd name="connsiteX230" fmla="*/ 1223010 w 1779270"/>
              <a:gd name="connsiteY230" fmla="*/ 262482 h 701925"/>
              <a:gd name="connsiteX231" fmla="*/ 1245870 w 1779270"/>
              <a:gd name="connsiteY231" fmla="*/ 285342 h 701925"/>
              <a:gd name="connsiteX232" fmla="*/ 1223010 w 1779270"/>
              <a:gd name="connsiteY232" fmla="*/ 308202 h 701925"/>
              <a:gd name="connsiteX233" fmla="*/ 1200150 w 1779270"/>
              <a:gd name="connsiteY233" fmla="*/ 285342 h 701925"/>
              <a:gd name="connsiteX234" fmla="*/ 1223010 w 1779270"/>
              <a:gd name="connsiteY234" fmla="*/ 262482 h 701925"/>
              <a:gd name="connsiteX235" fmla="*/ 1089660 w 1779270"/>
              <a:gd name="connsiteY235" fmla="*/ 262482 h 701925"/>
              <a:gd name="connsiteX236" fmla="*/ 1112520 w 1779270"/>
              <a:gd name="connsiteY236" fmla="*/ 285342 h 701925"/>
              <a:gd name="connsiteX237" fmla="*/ 1089660 w 1779270"/>
              <a:gd name="connsiteY237" fmla="*/ 308202 h 701925"/>
              <a:gd name="connsiteX238" fmla="*/ 1066800 w 1779270"/>
              <a:gd name="connsiteY238" fmla="*/ 285342 h 701925"/>
              <a:gd name="connsiteX239" fmla="*/ 1089660 w 1779270"/>
              <a:gd name="connsiteY239" fmla="*/ 262482 h 701925"/>
              <a:gd name="connsiteX240" fmla="*/ 956310 w 1779270"/>
              <a:gd name="connsiteY240" fmla="*/ 262482 h 701925"/>
              <a:gd name="connsiteX241" fmla="*/ 979170 w 1779270"/>
              <a:gd name="connsiteY241" fmla="*/ 285342 h 701925"/>
              <a:gd name="connsiteX242" fmla="*/ 956310 w 1779270"/>
              <a:gd name="connsiteY242" fmla="*/ 308202 h 701925"/>
              <a:gd name="connsiteX243" fmla="*/ 933450 w 1779270"/>
              <a:gd name="connsiteY243" fmla="*/ 285342 h 701925"/>
              <a:gd name="connsiteX244" fmla="*/ 956310 w 1779270"/>
              <a:gd name="connsiteY244" fmla="*/ 262482 h 701925"/>
              <a:gd name="connsiteX245" fmla="*/ 822960 w 1779270"/>
              <a:gd name="connsiteY245" fmla="*/ 262482 h 701925"/>
              <a:gd name="connsiteX246" fmla="*/ 845820 w 1779270"/>
              <a:gd name="connsiteY246" fmla="*/ 285342 h 701925"/>
              <a:gd name="connsiteX247" fmla="*/ 822960 w 1779270"/>
              <a:gd name="connsiteY247" fmla="*/ 308202 h 701925"/>
              <a:gd name="connsiteX248" fmla="*/ 800100 w 1779270"/>
              <a:gd name="connsiteY248" fmla="*/ 285342 h 701925"/>
              <a:gd name="connsiteX249" fmla="*/ 822960 w 1779270"/>
              <a:gd name="connsiteY249" fmla="*/ 262482 h 701925"/>
              <a:gd name="connsiteX250" fmla="*/ 689610 w 1779270"/>
              <a:gd name="connsiteY250" fmla="*/ 262482 h 701925"/>
              <a:gd name="connsiteX251" fmla="*/ 712470 w 1779270"/>
              <a:gd name="connsiteY251" fmla="*/ 285342 h 701925"/>
              <a:gd name="connsiteX252" fmla="*/ 689610 w 1779270"/>
              <a:gd name="connsiteY252" fmla="*/ 308202 h 701925"/>
              <a:gd name="connsiteX253" fmla="*/ 666750 w 1779270"/>
              <a:gd name="connsiteY253" fmla="*/ 285342 h 701925"/>
              <a:gd name="connsiteX254" fmla="*/ 689610 w 1779270"/>
              <a:gd name="connsiteY254" fmla="*/ 262482 h 701925"/>
              <a:gd name="connsiteX255" fmla="*/ 556260 w 1779270"/>
              <a:gd name="connsiteY255" fmla="*/ 262482 h 701925"/>
              <a:gd name="connsiteX256" fmla="*/ 579120 w 1779270"/>
              <a:gd name="connsiteY256" fmla="*/ 285342 h 701925"/>
              <a:gd name="connsiteX257" fmla="*/ 556260 w 1779270"/>
              <a:gd name="connsiteY257" fmla="*/ 308202 h 701925"/>
              <a:gd name="connsiteX258" fmla="*/ 533400 w 1779270"/>
              <a:gd name="connsiteY258" fmla="*/ 285342 h 701925"/>
              <a:gd name="connsiteX259" fmla="*/ 556260 w 1779270"/>
              <a:gd name="connsiteY259" fmla="*/ 262482 h 701925"/>
              <a:gd name="connsiteX260" fmla="*/ 422910 w 1779270"/>
              <a:gd name="connsiteY260" fmla="*/ 262482 h 701925"/>
              <a:gd name="connsiteX261" fmla="*/ 445770 w 1779270"/>
              <a:gd name="connsiteY261" fmla="*/ 285342 h 701925"/>
              <a:gd name="connsiteX262" fmla="*/ 422910 w 1779270"/>
              <a:gd name="connsiteY262" fmla="*/ 308202 h 701925"/>
              <a:gd name="connsiteX263" fmla="*/ 400050 w 1779270"/>
              <a:gd name="connsiteY263" fmla="*/ 285342 h 701925"/>
              <a:gd name="connsiteX264" fmla="*/ 422910 w 1779270"/>
              <a:gd name="connsiteY264" fmla="*/ 262482 h 701925"/>
              <a:gd name="connsiteX265" fmla="*/ 289560 w 1779270"/>
              <a:gd name="connsiteY265" fmla="*/ 262482 h 701925"/>
              <a:gd name="connsiteX266" fmla="*/ 312420 w 1779270"/>
              <a:gd name="connsiteY266" fmla="*/ 285342 h 701925"/>
              <a:gd name="connsiteX267" fmla="*/ 289560 w 1779270"/>
              <a:gd name="connsiteY267" fmla="*/ 308202 h 701925"/>
              <a:gd name="connsiteX268" fmla="*/ 266700 w 1779270"/>
              <a:gd name="connsiteY268" fmla="*/ 285342 h 701925"/>
              <a:gd name="connsiteX269" fmla="*/ 289560 w 1779270"/>
              <a:gd name="connsiteY269" fmla="*/ 262482 h 701925"/>
              <a:gd name="connsiteX270" fmla="*/ 156210 w 1779270"/>
              <a:gd name="connsiteY270" fmla="*/ 262482 h 701925"/>
              <a:gd name="connsiteX271" fmla="*/ 179070 w 1779270"/>
              <a:gd name="connsiteY271" fmla="*/ 285342 h 701925"/>
              <a:gd name="connsiteX272" fmla="*/ 156210 w 1779270"/>
              <a:gd name="connsiteY272" fmla="*/ 308202 h 701925"/>
              <a:gd name="connsiteX273" fmla="*/ 133350 w 1779270"/>
              <a:gd name="connsiteY273" fmla="*/ 285342 h 701925"/>
              <a:gd name="connsiteX274" fmla="*/ 156210 w 1779270"/>
              <a:gd name="connsiteY274" fmla="*/ 262482 h 701925"/>
              <a:gd name="connsiteX275" fmla="*/ 22860 w 1779270"/>
              <a:gd name="connsiteY275" fmla="*/ 262482 h 701925"/>
              <a:gd name="connsiteX276" fmla="*/ 45720 w 1779270"/>
              <a:gd name="connsiteY276" fmla="*/ 285342 h 701925"/>
              <a:gd name="connsiteX277" fmla="*/ 22860 w 1779270"/>
              <a:gd name="connsiteY277" fmla="*/ 308202 h 701925"/>
              <a:gd name="connsiteX278" fmla="*/ 0 w 1779270"/>
              <a:gd name="connsiteY278" fmla="*/ 285342 h 701925"/>
              <a:gd name="connsiteX279" fmla="*/ 22860 w 1779270"/>
              <a:gd name="connsiteY279" fmla="*/ 262482 h 701925"/>
              <a:gd name="connsiteX280" fmla="*/ 1756410 w 1779270"/>
              <a:gd name="connsiteY280" fmla="*/ 131241 h 701925"/>
              <a:gd name="connsiteX281" fmla="*/ 1779270 w 1779270"/>
              <a:gd name="connsiteY281" fmla="*/ 154101 h 701925"/>
              <a:gd name="connsiteX282" fmla="*/ 1756410 w 1779270"/>
              <a:gd name="connsiteY282" fmla="*/ 176961 h 701925"/>
              <a:gd name="connsiteX283" fmla="*/ 1733550 w 1779270"/>
              <a:gd name="connsiteY283" fmla="*/ 154101 h 701925"/>
              <a:gd name="connsiteX284" fmla="*/ 1756410 w 1779270"/>
              <a:gd name="connsiteY284" fmla="*/ 131241 h 701925"/>
              <a:gd name="connsiteX285" fmla="*/ 1623060 w 1779270"/>
              <a:gd name="connsiteY285" fmla="*/ 131241 h 701925"/>
              <a:gd name="connsiteX286" fmla="*/ 1645920 w 1779270"/>
              <a:gd name="connsiteY286" fmla="*/ 154101 h 701925"/>
              <a:gd name="connsiteX287" fmla="*/ 1623060 w 1779270"/>
              <a:gd name="connsiteY287" fmla="*/ 176961 h 701925"/>
              <a:gd name="connsiteX288" fmla="*/ 1600200 w 1779270"/>
              <a:gd name="connsiteY288" fmla="*/ 154101 h 701925"/>
              <a:gd name="connsiteX289" fmla="*/ 1623060 w 1779270"/>
              <a:gd name="connsiteY289" fmla="*/ 131241 h 701925"/>
              <a:gd name="connsiteX290" fmla="*/ 1489710 w 1779270"/>
              <a:gd name="connsiteY290" fmla="*/ 131241 h 701925"/>
              <a:gd name="connsiteX291" fmla="*/ 1512570 w 1779270"/>
              <a:gd name="connsiteY291" fmla="*/ 154101 h 701925"/>
              <a:gd name="connsiteX292" fmla="*/ 1489710 w 1779270"/>
              <a:gd name="connsiteY292" fmla="*/ 176961 h 701925"/>
              <a:gd name="connsiteX293" fmla="*/ 1466850 w 1779270"/>
              <a:gd name="connsiteY293" fmla="*/ 154101 h 701925"/>
              <a:gd name="connsiteX294" fmla="*/ 1489710 w 1779270"/>
              <a:gd name="connsiteY294" fmla="*/ 131241 h 701925"/>
              <a:gd name="connsiteX295" fmla="*/ 1356360 w 1779270"/>
              <a:gd name="connsiteY295" fmla="*/ 131241 h 701925"/>
              <a:gd name="connsiteX296" fmla="*/ 1379220 w 1779270"/>
              <a:gd name="connsiteY296" fmla="*/ 154101 h 701925"/>
              <a:gd name="connsiteX297" fmla="*/ 1356360 w 1779270"/>
              <a:gd name="connsiteY297" fmla="*/ 176961 h 701925"/>
              <a:gd name="connsiteX298" fmla="*/ 1333500 w 1779270"/>
              <a:gd name="connsiteY298" fmla="*/ 154101 h 701925"/>
              <a:gd name="connsiteX299" fmla="*/ 1356360 w 1779270"/>
              <a:gd name="connsiteY299" fmla="*/ 131241 h 701925"/>
              <a:gd name="connsiteX300" fmla="*/ 1223010 w 1779270"/>
              <a:gd name="connsiteY300" fmla="*/ 131241 h 701925"/>
              <a:gd name="connsiteX301" fmla="*/ 1245870 w 1779270"/>
              <a:gd name="connsiteY301" fmla="*/ 154101 h 701925"/>
              <a:gd name="connsiteX302" fmla="*/ 1223010 w 1779270"/>
              <a:gd name="connsiteY302" fmla="*/ 176961 h 701925"/>
              <a:gd name="connsiteX303" fmla="*/ 1200150 w 1779270"/>
              <a:gd name="connsiteY303" fmla="*/ 154101 h 701925"/>
              <a:gd name="connsiteX304" fmla="*/ 1223010 w 1779270"/>
              <a:gd name="connsiteY304" fmla="*/ 131241 h 701925"/>
              <a:gd name="connsiteX305" fmla="*/ 1089660 w 1779270"/>
              <a:gd name="connsiteY305" fmla="*/ 131241 h 701925"/>
              <a:gd name="connsiteX306" fmla="*/ 1112520 w 1779270"/>
              <a:gd name="connsiteY306" fmla="*/ 154101 h 701925"/>
              <a:gd name="connsiteX307" fmla="*/ 1089660 w 1779270"/>
              <a:gd name="connsiteY307" fmla="*/ 176961 h 701925"/>
              <a:gd name="connsiteX308" fmla="*/ 1066800 w 1779270"/>
              <a:gd name="connsiteY308" fmla="*/ 154101 h 701925"/>
              <a:gd name="connsiteX309" fmla="*/ 1089660 w 1779270"/>
              <a:gd name="connsiteY309" fmla="*/ 131241 h 701925"/>
              <a:gd name="connsiteX310" fmla="*/ 956310 w 1779270"/>
              <a:gd name="connsiteY310" fmla="*/ 131241 h 701925"/>
              <a:gd name="connsiteX311" fmla="*/ 979170 w 1779270"/>
              <a:gd name="connsiteY311" fmla="*/ 154101 h 701925"/>
              <a:gd name="connsiteX312" fmla="*/ 956310 w 1779270"/>
              <a:gd name="connsiteY312" fmla="*/ 176961 h 701925"/>
              <a:gd name="connsiteX313" fmla="*/ 933450 w 1779270"/>
              <a:gd name="connsiteY313" fmla="*/ 154101 h 701925"/>
              <a:gd name="connsiteX314" fmla="*/ 956310 w 1779270"/>
              <a:gd name="connsiteY314" fmla="*/ 131241 h 701925"/>
              <a:gd name="connsiteX315" fmla="*/ 822960 w 1779270"/>
              <a:gd name="connsiteY315" fmla="*/ 131241 h 701925"/>
              <a:gd name="connsiteX316" fmla="*/ 845820 w 1779270"/>
              <a:gd name="connsiteY316" fmla="*/ 154101 h 701925"/>
              <a:gd name="connsiteX317" fmla="*/ 822960 w 1779270"/>
              <a:gd name="connsiteY317" fmla="*/ 176961 h 701925"/>
              <a:gd name="connsiteX318" fmla="*/ 800100 w 1779270"/>
              <a:gd name="connsiteY318" fmla="*/ 154101 h 701925"/>
              <a:gd name="connsiteX319" fmla="*/ 822960 w 1779270"/>
              <a:gd name="connsiteY319" fmla="*/ 131241 h 701925"/>
              <a:gd name="connsiteX320" fmla="*/ 689610 w 1779270"/>
              <a:gd name="connsiteY320" fmla="*/ 131241 h 701925"/>
              <a:gd name="connsiteX321" fmla="*/ 712470 w 1779270"/>
              <a:gd name="connsiteY321" fmla="*/ 154101 h 701925"/>
              <a:gd name="connsiteX322" fmla="*/ 689610 w 1779270"/>
              <a:gd name="connsiteY322" fmla="*/ 176961 h 701925"/>
              <a:gd name="connsiteX323" fmla="*/ 666750 w 1779270"/>
              <a:gd name="connsiteY323" fmla="*/ 154101 h 701925"/>
              <a:gd name="connsiteX324" fmla="*/ 689610 w 1779270"/>
              <a:gd name="connsiteY324" fmla="*/ 131241 h 701925"/>
              <a:gd name="connsiteX325" fmla="*/ 556260 w 1779270"/>
              <a:gd name="connsiteY325" fmla="*/ 131241 h 701925"/>
              <a:gd name="connsiteX326" fmla="*/ 579120 w 1779270"/>
              <a:gd name="connsiteY326" fmla="*/ 154101 h 701925"/>
              <a:gd name="connsiteX327" fmla="*/ 556260 w 1779270"/>
              <a:gd name="connsiteY327" fmla="*/ 176961 h 701925"/>
              <a:gd name="connsiteX328" fmla="*/ 533400 w 1779270"/>
              <a:gd name="connsiteY328" fmla="*/ 154101 h 701925"/>
              <a:gd name="connsiteX329" fmla="*/ 556260 w 1779270"/>
              <a:gd name="connsiteY329" fmla="*/ 131241 h 701925"/>
              <a:gd name="connsiteX330" fmla="*/ 422910 w 1779270"/>
              <a:gd name="connsiteY330" fmla="*/ 131241 h 701925"/>
              <a:gd name="connsiteX331" fmla="*/ 445770 w 1779270"/>
              <a:gd name="connsiteY331" fmla="*/ 154101 h 701925"/>
              <a:gd name="connsiteX332" fmla="*/ 422910 w 1779270"/>
              <a:gd name="connsiteY332" fmla="*/ 176961 h 701925"/>
              <a:gd name="connsiteX333" fmla="*/ 400050 w 1779270"/>
              <a:gd name="connsiteY333" fmla="*/ 154101 h 701925"/>
              <a:gd name="connsiteX334" fmla="*/ 422910 w 1779270"/>
              <a:gd name="connsiteY334" fmla="*/ 131241 h 701925"/>
              <a:gd name="connsiteX335" fmla="*/ 289560 w 1779270"/>
              <a:gd name="connsiteY335" fmla="*/ 131241 h 701925"/>
              <a:gd name="connsiteX336" fmla="*/ 312420 w 1779270"/>
              <a:gd name="connsiteY336" fmla="*/ 154101 h 701925"/>
              <a:gd name="connsiteX337" fmla="*/ 289560 w 1779270"/>
              <a:gd name="connsiteY337" fmla="*/ 176961 h 701925"/>
              <a:gd name="connsiteX338" fmla="*/ 266700 w 1779270"/>
              <a:gd name="connsiteY338" fmla="*/ 154101 h 701925"/>
              <a:gd name="connsiteX339" fmla="*/ 289560 w 1779270"/>
              <a:gd name="connsiteY339" fmla="*/ 131241 h 701925"/>
              <a:gd name="connsiteX340" fmla="*/ 156210 w 1779270"/>
              <a:gd name="connsiteY340" fmla="*/ 131241 h 701925"/>
              <a:gd name="connsiteX341" fmla="*/ 179070 w 1779270"/>
              <a:gd name="connsiteY341" fmla="*/ 154101 h 701925"/>
              <a:gd name="connsiteX342" fmla="*/ 156210 w 1779270"/>
              <a:gd name="connsiteY342" fmla="*/ 176961 h 701925"/>
              <a:gd name="connsiteX343" fmla="*/ 133350 w 1779270"/>
              <a:gd name="connsiteY343" fmla="*/ 154101 h 701925"/>
              <a:gd name="connsiteX344" fmla="*/ 156210 w 1779270"/>
              <a:gd name="connsiteY344" fmla="*/ 131241 h 701925"/>
              <a:gd name="connsiteX345" fmla="*/ 22860 w 1779270"/>
              <a:gd name="connsiteY345" fmla="*/ 131241 h 701925"/>
              <a:gd name="connsiteX346" fmla="*/ 45720 w 1779270"/>
              <a:gd name="connsiteY346" fmla="*/ 154101 h 701925"/>
              <a:gd name="connsiteX347" fmla="*/ 22860 w 1779270"/>
              <a:gd name="connsiteY347" fmla="*/ 176961 h 701925"/>
              <a:gd name="connsiteX348" fmla="*/ 0 w 1779270"/>
              <a:gd name="connsiteY348" fmla="*/ 154101 h 701925"/>
              <a:gd name="connsiteX349" fmla="*/ 22860 w 1779270"/>
              <a:gd name="connsiteY349" fmla="*/ 131241 h 701925"/>
              <a:gd name="connsiteX350" fmla="*/ 1756410 w 1779270"/>
              <a:gd name="connsiteY350" fmla="*/ 0 h 701925"/>
              <a:gd name="connsiteX351" fmla="*/ 1779270 w 1779270"/>
              <a:gd name="connsiteY351" fmla="*/ 22860 h 701925"/>
              <a:gd name="connsiteX352" fmla="*/ 1756410 w 1779270"/>
              <a:gd name="connsiteY352" fmla="*/ 45720 h 701925"/>
              <a:gd name="connsiteX353" fmla="*/ 1733550 w 1779270"/>
              <a:gd name="connsiteY353" fmla="*/ 22860 h 701925"/>
              <a:gd name="connsiteX354" fmla="*/ 1756410 w 1779270"/>
              <a:gd name="connsiteY354" fmla="*/ 0 h 701925"/>
              <a:gd name="connsiteX355" fmla="*/ 1623060 w 1779270"/>
              <a:gd name="connsiteY355" fmla="*/ 0 h 701925"/>
              <a:gd name="connsiteX356" fmla="*/ 1645920 w 1779270"/>
              <a:gd name="connsiteY356" fmla="*/ 22860 h 701925"/>
              <a:gd name="connsiteX357" fmla="*/ 1623060 w 1779270"/>
              <a:gd name="connsiteY357" fmla="*/ 45720 h 701925"/>
              <a:gd name="connsiteX358" fmla="*/ 1600200 w 1779270"/>
              <a:gd name="connsiteY358" fmla="*/ 22860 h 701925"/>
              <a:gd name="connsiteX359" fmla="*/ 1623060 w 1779270"/>
              <a:gd name="connsiteY359" fmla="*/ 0 h 701925"/>
              <a:gd name="connsiteX360" fmla="*/ 1489710 w 1779270"/>
              <a:gd name="connsiteY360" fmla="*/ 0 h 701925"/>
              <a:gd name="connsiteX361" fmla="*/ 1512570 w 1779270"/>
              <a:gd name="connsiteY361" fmla="*/ 22860 h 701925"/>
              <a:gd name="connsiteX362" fmla="*/ 1489710 w 1779270"/>
              <a:gd name="connsiteY362" fmla="*/ 45720 h 701925"/>
              <a:gd name="connsiteX363" fmla="*/ 1466850 w 1779270"/>
              <a:gd name="connsiteY363" fmla="*/ 22860 h 701925"/>
              <a:gd name="connsiteX364" fmla="*/ 1489710 w 1779270"/>
              <a:gd name="connsiteY364" fmla="*/ 0 h 701925"/>
              <a:gd name="connsiteX365" fmla="*/ 1356360 w 1779270"/>
              <a:gd name="connsiteY365" fmla="*/ 0 h 701925"/>
              <a:gd name="connsiteX366" fmla="*/ 1379220 w 1779270"/>
              <a:gd name="connsiteY366" fmla="*/ 22860 h 701925"/>
              <a:gd name="connsiteX367" fmla="*/ 1356360 w 1779270"/>
              <a:gd name="connsiteY367" fmla="*/ 45720 h 701925"/>
              <a:gd name="connsiteX368" fmla="*/ 1333500 w 1779270"/>
              <a:gd name="connsiteY368" fmla="*/ 22860 h 701925"/>
              <a:gd name="connsiteX369" fmla="*/ 1356360 w 1779270"/>
              <a:gd name="connsiteY369" fmla="*/ 0 h 701925"/>
              <a:gd name="connsiteX370" fmla="*/ 1223010 w 1779270"/>
              <a:gd name="connsiteY370" fmla="*/ 0 h 701925"/>
              <a:gd name="connsiteX371" fmla="*/ 1245870 w 1779270"/>
              <a:gd name="connsiteY371" fmla="*/ 22860 h 701925"/>
              <a:gd name="connsiteX372" fmla="*/ 1223010 w 1779270"/>
              <a:gd name="connsiteY372" fmla="*/ 45720 h 701925"/>
              <a:gd name="connsiteX373" fmla="*/ 1200150 w 1779270"/>
              <a:gd name="connsiteY373" fmla="*/ 22860 h 701925"/>
              <a:gd name="connsiteX374" fmla="*/ 1223010 w 1779270"/>
              <a:gd name="connsiteY374" fmla="*/ 0 h 701925"/>
              <a:gd name="connsiteX375" fmla="*/ 1089660 w 1779270"/>
              <a:gd name="connsiteY375" fmla="*/ 0 h 701925"/>
              <a:gd name="connsiteX376" fmla="*/ 1112520 w 1779270"/>
              <a:gd name="connsiteY376" fmla="*/ 22860 h 701925"/>
              <a:gd name="connsiteX377" fmla="*/ 1089660 w 1779270"/>
              <a:gd name="connsiteY377" fmla="*/ 45720 h 701925"/>
              <a:gd name="connsiteX378" fmla="*/ 1066800 w 1779270"/>
              <a:gd name="connsiteY378" fmla="*/ 22860 h 701925"/>
              <a:gd name="connsiteX379" fmla="*/ 1089660 w 1779270"/>
              <a:gd name="connsiteY379" fmla="*/ 0 h 701925"/>
              <a:gd name="connsiteX380" fmla="*/ 956310 w 1779270"/>
              <a:gd name="connsiteY380" fmla="*/ 0 h 701925"/>
              <a:gd name="connsiteX381" fmla="*/ 979170 w 1779270"/>
              <a:gd name="connsiteY381" fmla="*/ 22860 h 701925"/>
              <a:gd name="connsiteX382" fmla="*/ 956310 w 1779270"/>
              <a:gd name="connsiteY382" fmla="*/ 45720 h 701925"/>
              <a:gd name="connsiteX383" fmla="*/ 933450 w 1779270"/>
              <a:gd name="connsiteY383" fmla="*/ 22860 h 701925"/>
              <a:gd name="connsiteX384" fmla="*/ 956310 w 1779270"/>
              <a:gd name="connsiteY384" fmla="*/ 0 h 701925"/>
              <a:gd name="connsiteX385" fmla="*/ 822960 w 1779270"/>
              <a:gd name="connsiteY385" fmla="*/ 0 h 701925"/>
              <a:gd name="connsiteX386" fmla="*/ 845820 w 1779270"/>
              <a:gd name="connsiteY386" fmla="*/ 22860 h 701925"/>
              <a:gd name="connsiteX387" fmla="*/ 822960 w 1779270"/>
              <a:gd name="connsiteY387" fmla="*/ 45720 h 701925"/>
              <a:gd name="connsiteX388" fmla="*/ 800100 w 1779270"/>
              <a:gd name="connsiteY388" fmla="*/ 22860 h 701925"/>
              <a:gd name="connsiteX389" fmla="*/ 822960 w 1779270"/>
              <a:gd name="connsiteY389" fmla="*/ 0 h 701925"/>
              <a:gd name="connsiteX390" fmla="*/ 689610 w 1779270"/>
              <a:gd name="connsiteY390" fmla="*/ 0 h 701925"/>
              <a:gd name="connsiteX391" fmla="*/ 712470 w 1779270"/>
              <a:gd name="connsiteY391" fmla="*/ 22860 h 701925"/>
              <a:gd name="connsiteX392" fmla="*/ 689610 w 1779270"/>
              <a:gd name="connsiteY392" fmla="*/ 45720 h 701925"/>
              <a:gd name="connsiteX393" fmla="*/ 666750 w 1779270"/>
              <a:gd name="connsiteY393" fmla="*/ 22860 h 701925"/>
              <a:gd name="connsiteX394" fmla="*/ 689610 w 1779270"/>
              <a:gd name="connsiteY394" fmla="*/ 0 h 701925"/>
              <a:gd name="connsiteX395" fmla="*/ 556260 w 1779270"/>
              <a:gd name="connsiteY395" fmla="*/ 0 h 701925"/>
              <a:gd name="connsiteX396" fmla="*/ 579120 w 1779270"/>
              <a:gd name="connsiteY396" fmla="*/ 22860 h 701925"/>
              <a:gd name="connsiteX397" fmla="*/ 556260 w 1779270"/>
              <a:gd name="connsiteY397" fmla="*/ 45720 h 701925"/>
              <a:gd name="connsiteX398" fmla="*/ 533400 w 1779270"/>
              <a:gd name="connsiteY398" fmla="*/ 22860 h 701925"/>
              <a:gd name="connsiteX399" fmla="*/ 556260 w 1779270"/>
              <a:gd name="connsiteY399" fmla="*/ 0 h 701925"/>
              <a:gd name="connsiteX400" fmla="*/ 422910 w 1779270"/>
              <a:gd name="connsiteY400" fmla="*/ 0 h 701925"/>
              <a:gd name="connsiteX401" fmla="*/ 445770 w 1779270"/>
              <a:gd name="connsiteY401" fmla="*/ 22860 h 701925"/>
              <a:gd name="connsiteX402" fmla="*/ 422910 w 1779270"/>
              <a:gd name="connsiteY402" fmla="*/ 45720 h 701925"/>
              <a:gd name="connsiteX403" fmla="*/ 400050 w 1779270"/>
              <a:gd name="connsiteY403" fmla="*/ 22860 h 701925"/>
              <a:gd name="connsiteX404" fmla="*/ 422910 w 1779270"/>
              <a:gd name="connsiteY404" fmla="*/ 0 h 701925"/>
              <a:gd name="connsiteX405" fmla="*/ 289560 w 1779270"/>
              <a:gd name="connsiteY405" fmla="*/ 0 h 701925"/>
              <a:gd name="connsiteX406" fmla="*/ 312420 w 1779270"/>
              <a:gd name="connsiteY406" fmla="*/ 22860 h 701925"/>
              <a:gd name="connsiteX407" fmla="*/ 289560 w 1779270"/>
              <a:gd name="connsiteY407" fmla="*/ 45720 h 701925"/>
              <a:gd name="connsiteX408" fmla="*/ 266700 w 1779270"/>
              <a:gd name="connsiteY408" fmla="*/ 22860 h 701925"/>
              <a:gd name="connsiteX409" fmla="*/ 289560 w 1779270"/>
              <a:gd name="connsiteY409" fmla="*/ 0 h 701925"/>
              <a:gd name="connsiteX410" fmla="*/ 156210 w 1779270"/>
              <a:gd name="connsiteY410" fmla="*/ 0 h 701925"/>
              <a:gd name="connsiteX411" fmla="*/ 179070 w 1779270"/>
              <a:gd name="connsiteY411" fmla="*/ 22860 h 701925"/>
              <a:gd name="connsiteX412" fmla="*/ 156210 w 1779270"/>
              <a:gd name="connsiteY412" fmla="*/ 45720 h 701925"/>
              <a:gd name="connsiteX413" fmla="*/ 133350 w 1779270"/>
              <a:gd name="connsiteY413" fmla="*/ 22860 h 701925"/>
              <a:gd name="connsiteX414" fmla="*/ 156210 w 1779270"/>
              <a:gd name="connsiteY414" fmla="*/ 0 h 701925"/>
              <a:gd name="connsiteX415" fmla="*/ 22860 w 1779270"/>
              <a:gd name="connsiteY415" fmla="*/ 0 h 701925"/>
              <a:gd name="connsiteX416" fmla="*/ 45720 w 1779270"/>
              <a:gd name="connsiteY416" fmla="*/ 22860 h 701925"/>
              <a:gd name="connsiteX417" fmla="*/ 22860 w 1779270"/>
              <a:gd name="connsiteY417" fmla="*/ 45720 h 701925"/>
              <a:gd name="connsiteX418" fmla="*/ 0 w 1779270"/>
              <a:gd name="connsiteY418" fmla="*/ 22860 h 701925"/>
              <a:gd name="connsiteX419" fmla="*/ 22860 w 1779270"/>
              <a:gd name="connsiteY419" fmla="*/ 0 h 701925"/>
            </a:gdLst>
            <a:rect l="l" t="t" r="r" b="b"/>
            <a:pathLst>
              <a:path w="1779270" h="701925">
                <a:moveTo>
                  <a:pt x="1756410" y="656205"/>
                </a:moveTo>
                <a:cubicBezTo>
                  <a:pt x="1769035" y="656205"/>
                  <a:pt x="1779270" y="666440"/>
                  <a:pt x="1779270" y="679065"/>
                </a:cubicBezTo>
                <a:cubicBezTo>
                  <a:pt x="1779270" y="691690"/>
                  <a:pt x="1769035" y="701925"/>
                  <a:pt x="1756410" y="701925"/>
                </a:cubicBezTo>
                <a:cubicBezTo>
                  <a:pt x="1743785" y="701925"/>
                  <a:pt x="1733550" y="691690"/>
                  <a:pt x="1733550" y="679065"/>
                </a:cubicBezTo>
                <a:cubicBezTo>
                  <a:pt x="1733550" y="666440"/>
                  <a:pt x="1743785" y="656205"/>
                  <a:pt x="1756410" y="656205"/>
                </a:cubicBezTo>
                <a:close/>
                <a:moveTo>
                  <a:pt x="1623060" y="656205"/>
                </a:moveTo>
                <a:cubicBezTo>
                  <a:pt x="1635685" y="656205"/>
                  <a:pt x="1645920" y="666440"/>
                  <a:pt x="1645920" y="679065"/>
                </a:cubicBezTo>
                <a:cubicBezTo>
                  <a:pt x="1645920" y="691690"/>
                  <a:pt x="1635685" y="701925"/>
                  <a:pt x="1623060" y="701925"/>
                </a:cubicBezTo>
                <a:cubicBezTo>
                  <a:pt x="1610435" y="701925"/>
                  <a:pt x="1600200" y="691690"/>
                  <a:pt x="1600200" y="679065"/>
                </a:cubicBezTo>
                <a:cubicBezTo>
                  <a:pt x="1600200" y="666440"/>
                  <a:pt x="1610435" y="656205"/>
                  <a:pt x="1623060" y="656205"/>
                </a:cubicBezTo>
                <a:close/>
                <a:moveTo>
                  <a:pt x="1489710" y="656205"/>
                </a:moveTo>
                <a:cubicBezTo>
                  <a:pt x="1502335" y="656205"/>
                  <a:pt x="1512570" y="666440"/>
                  <a:pt x="1512570" y="679065"/>
                </a:cubicBezTo>
                <a:cubicBezTo>
                  <a:pt x="1512570" y="691690"/>
                  <a:pt x="1502335" y="701925"/>
                  <a:pt x="1489710" y="701925"/>
                </a:cubicBezTo>
                <a:cubicBezTo>
                  <a:pt x="1477085" y="701925"/>
                  <a:pt x="1466850" y="691690"/>
                  <a:pt x="1466850" y="679065"/>
                </a:cubicBezTo>
                <a:cubicBezTo>
                  <a:pt x="1466850" y="666440"/>
                  <a:pt x="1477085" y="656205"/>
                  <a:pt x="1489710" y="656205"/>
                </a:cubicBezTo>
                <a:close/>
                <a:moveTo>
                  <a:pt x="1356360" y="656205"/>
                </a:moveTo>
                <a:cubicBezTo>
                  <a:pt x="1368985" y="656205"/>
                  <a:pt x="1379220" y="666440"/>
                  <a:pt x="1379220" y="679065"/>
                </a:cubicBezTo>
                <a:cubicBezTo>
                  <a:pt x="1379220" y="691690"/>
                  <a:pt x="1368985" y="701925"/>
                  <a:pt x="1356360" y="701925"/>
                </a:cubicBezTo>
                <a:cubicBezTo>
                  <a:pt x="1343735" y="701925"/>
                  <a:pt x="1333500" y="691690"/>
                  <a:pt x="1333500" y="679065"/>
                </a:cubicBezTo>
                <a:cubicBezTo>
                  <a:pt x="1333500" y="666440"/>
                  <a:pt x="1343735" y="656205"/>
                  <a:pt x="1356360" y="656205"/>
                </a:cubicBezTo>
                <a:close/>
                <a:moveTo>
                  <a:pt x="1223010" y="656205"/>
                </a:moveTo>
                <a:cubicBezTo>
                  <a:pt x="1235635" y="656205"/>
                  <a:pt x="1245870" y="666440"/>
                  <a:pt x="1245870" y="679065"/>
                </a:cubicBezTo>
                <a:cubicBezTo>
                  <a:pt x="1245870" y="691690"/>
                  <a:pt x="1235635" y="701925"/>
                  <a:pt x="1223010" y="701925"/>
                </a:cubicBezTo>
                <a:cubicBezTo>
                  <a:pt x="1210385" y="701925"/>
                  <a:pt x="1200150" y="691690"/>
                  <a:pt x="1200150" y="679065"/>
                </a:cubicBezTo>
                <a:cubicBezTo>
                  <a:pt x="1200150" y="666440"/>
                  <a:pt x="1210385" y="656205"/>
                  <a:pt x="1223010" y="656205"/>
                </a:cubicBezTo>
                <a:close/>
                <a:moveTo>
                  <a:pt x="1089660" y="656205"/>
                </a:moveTo>
                <a:cubicBezTo>
                  <a:pt x="1102285" y="656205"/>
                  <a:pt x="1112520" y="666440"/>
                  <a:pt x="1112520" y="679065"/>
                </a:cubicBezTo>
                <a:cubicBezTo>
                  <a:pt x="1112520" y="691690"/>
                  <a:pt x="1102285" y="701925"/>
                  <a:pt x="1089660" y="701925"/>
                </a:cubicBezTo>
                <a:cubicBezTo>
                  <a:pt x="1077035" y="701925"/>
                  <a:pt x="1066800" y="691690"/>
                  <a:pt x="1066800" y="679065"/>
                </a:cubicBezTo>
                <a:cubicBezTo>
                  <a:pt x="1066800" y="666440"/>
                  <a:pt x="1077035" y="656205"/>
                  <a:pt x="1089660" y="656205"/>
                </a:cubicBezTo>
                <a:close/>
                <a:moveTo>
                  <a:pt x="956310" y="656205"/>
                </a:moveTo>
                <a:cubicBezTo>
                  <a:pt x="968935" y="656205"/>
                  <a:pt x="979170" y="666440"/>
                  <a:pt x="979170" y="679065"/>
                </a:cubicBezTo>
                <a:cubicBezTo>
                  <a:pt x="979170" y="691690"/>
                  <a:pt x="968935" y="701925"/>
                  <a:pt x="956310" y="701925"/>
                </a:cubicBezTo>
                <a:cubicBezTo>
                  <a:pt x="943685" y="701925"/>
                  <a:pt x="933450" y="691690"/>
                  <a:pt x="933450" y="679065"/>
                </a:cubicBezTo>
                <a:cubicBezTo>
                  <a:pt x="933450" y="666440"/>
                  <a:pt x="943685" y="656205"/>
                  <a:pt x="956310" y="656205"/>
                </a:cubicBezTo>
                <a:close/>
                <a:moveTo>
                  <a:pt x="822960" y="656205"/>
                </a:moveTo>
                <a:cubicBezTo>
                  <a:pt x="835585" y="656205"/>
                  <a:pt x="845820" y="666440"/>
                  <a:pt x="845820" y="679065"/>
                </a:cubicBezTo>
                <a:cubicBezTo>
                  <a:pt x="845820" y="691690"/>
                  <a:pt x="835585" y="701925"/>
                  <a:pt x="822960" y="701925"/>
                </a:cubicBezTo>
                <a:cubicBezTo>
                  <a:pt x="810335" y="701925"/>
                  <a:pt x="800100" y="691690"/>
                  <a:pt x="800100" y="679065"/>
                </a:cubicBezTo>
                <a:cubicBezTo>
                  <a:pt x="800100" y="666440"/>
                  <a:pt x="810335" y="656205"/>
                  <a:pt x="822960" y="656205"/>
                </a:cubicBezTo>
                <a:close/>
                <a:moveTo>
                  <a:pt x="689610" y="656205"/>
                </a:moveTo>
                <a:cubicBezTo>
                  <a:pt x="702235" y="656205"/>
                  <a:pt x="712470" y="666440"/>
                  <a:pt x="712470" y="679065"/>
                </a:cubicBezTo>
                <a:cubicBezTo>
                  <a:pt x="712470" y="691690"/>
                  <a:pt x="702235" y="701925"/>
                  <a:pt x="689610" y="701925"/>
                </a:cubicBezTo>
                <a:cubicBezTo>
                  <a:pt x="676985" y="701925"/>
                  <a:pt x="666750" y="691690"/>
                  <a:pt x="666750" y="679065"/>
                </a:cubicBezTo>
                <a:cubicBezTo>
                  <a:pt x="666750" y="666440"/>
                  <a:pt x="676985" y="656205"/>
                  <a:pt x="689610" y="656205"/>
                </a:cubicBezTo>
                <a:close/>
                <a:moveTo>
                  <a:pt x="556260" y="656205"/>
                </a:moveTo>
                <a:cubicBezTo>
                  <a:pt x="568885" y="656205"/>
                  <a:pt x="579120" y="666440"/>
                  <a:pt x="579120" y="679065"/>
                </a:cubicBezTo>
                <a:cubicBezTo>
                  <a:pt x="579120" y="691690"/>
                  <a:pt x="568885" y="701925"/>
                  <a:pt x="556260" y="701925"/>
                </a:cubicBezTo>
                <a:cubicBezTo>
                  <a:pt x="543635" y="701925"/>
                  <a:pt x="533400" y="691690"/>
                  <a:pt x="533400" y="679065"/>
                </a:cubicBezTo>
                <a:cubicBezTo>
                  <a:pt x="533400" y="666440"/>
                  <a:pt x="543635" y="656205"/>
                  <a:pt x="556260" y="656205"/>
                </a:cubicBezTo>
                <a:close/>
                <a:moveTo>
                  <a:pt x="422910" y="656205"/>
                </a:moveTo>
                <a:cubicBezTo>
                  <a:pt x="435535" y="656205"/>
                  <a:pt x="445770" y="666440"/>
                  <a:pt x="445770" y="679065"/>
                </a:cubicBezTo>
                <a:cubicBezTo>
                  <a:pt x="445770" y="691690"/>
                  <a:pt x="435535" y="701925"/>
                  <a:pt x="422910" y="701925"/>
                </a:cubicBezTo>
                <a:cubicBezTo>
                  <a:pt x="410285" y="701925"/>
                  <a:pt x="400050" y="691690"/>
                  <a:pt x="400050" y="679065"/>
                </a:cubicBezTo>
                <a:cubicBezTo>
                  <a:pt x="400050" y="666440"/>
                  <a:pt x="410285" y="656205"/>
                  <a:pt x="422910" y="656205"/>
                </a:cubicBezTo>
                <a:close/>
                <a:moveTo>
                  <a:pt x="289560" y="656205"/>
                </a:moveTo>
                <a:cubicBezTo>
                  <a:pt x="302185" y="656205"/>
                  <a:pt x="312420" y="666440"/>
                  <a:pt x="312420" y="679065"/>
                </a:cubicBezTo>
                <a:cubicBezTo>
                  <a:pt x="312420" y="691690"/>
                  <a:pt x="302185" y="701925"/>
                  <a:pt x="289560" y="701925"/>
                </a:cubicBezTo>
                <a:cubicBezTo>
                  <a:pt x="276935" y="701925"/>
                  <a:pt x="266700" y="691690"/>
                  <a:pt x="266700" y="679065"/>
                </a:cubicBezTo>
                <a:cubicBezTo>
                  <a:pt x="266700" y="666440"/>
                  <a:pt x="276935" y="656205"/>
                  <a:pt x="289560" y="656205"/>
                </a:cubicBezTo>
                <a:close/>
                <a:moveTo>
                  <a:pt x="156210" y="656205"/>
                </a:moveTo>
                <a:cubicBezTo>
                  <a:pt x="168835" y="656205"/>
                  <a:pt x="179070" y="666440"/>
                  <a:pt x="179070" y="679065"/>
                </a:cubicBezTo>
                <a:cubicBezTo>
                  <a:pt x="179070" y="691690"/>
                  <a:pt x="168835" y="701925"/>
                  <a:pt x="156210" y="701925"/>
                </a:cubicBezTo>
                <a:cubicBezTo>
                  <a:pt x="143585" y="701925"/>
                  <a:pt x="133350" y="691690"/>
                  <a:pt x="133350" y="679065"/>
                </a:cubicBezTo>
                <a:cubicBezTo>
                  <a:pt x="133350" y="666440"/>
                  <a:pt x="143585" y="656205"/>
                  <a:pt x="156210" y="656205"/>
                </a:cubicBezTo>
                <a:close/>
                <a:moveTo>
                  <a:pt x="22860" y="656205"/>
                </a:moveTo>
                <a:cubicBezTo>
                  <a:pt x="35485" y="656205"/>
                  <a:pt x="45720" y="666440"/>
                  <a:pt x="45720" y="679065"/>
                </a:cubicBezTo>
                <a:cubicBezTo>
                  <a:pt x="45720" y="691690"/>
                  <a:pt x="35485" y="701925"/>
                  <a:pt x="22860" y="701925"/>
                </a:cubicBezTo>
                <a:cubicBezTo>
                  <a:pt x="10235" y="701925"/>
                  <a:pt x="0" y="691690"/>
                  <a:pt x="0" y="679065"/>
                </a:cubicBezTo>
                <a:cubicBezTo>
                  <a:pt x="0" y="666440"/>
                  <a:pt x="10235" y="656205"/>
                  <a:pt x="22860" y="656205"/>
                </a:cubicBezTo>
                <a:close/>
                <a:moveTo>
                  <a:pt x="1756410" y="524964"/>
                </a:moveTo>
                <a:cubicBezTo>
                  <a:pt x="1769035" y="524964"/>
                  <a:pt x="1779270" y="535199"/>
                  <a:pt x="1779270" y="547824"/>
                </a:cubicBezTo>
                <a:cubicBezTo>
                  <a:pt x="1779270" y="560449"/>
                  <a:pt x="1769035" y="570684"/>
                  <a:pt x="1756410" y="570684"/>
                </a:cubicBezTo>
                <a:cubicBezTo>
                  <a:pt x="1743785" y="570684"/>
                  <a:pt x="1733550" y="560449"/>
                  <a:pt x="1733550" y="547824"/>
                </a:cubicBezTo>
                <a:cubicBezTo>
                  <a:pt x="1733550" y="535199"/>
                  <a:pt x="1743785" y="524964"/>
                  <a:pt x="1756410" y="524964"/>
                </a:cubicBezTo>
                <a:close/>
                <a:moveTo>
                  <a:pt x="1623060" y="524964"/>
                </a:moveTo>
                <a:cubicBezTo>
                  <a:pt x="1635685" y="524964"/>
                  <a:pt x="1645920" y="535199"/>
                  <a:pt x="1645920" y="547824"/>
                </a:cubicBezTo>
                <a:cubicBezTo>
                  <a:pt x="1645920" y="560449"/>
                  <a:pt x="1635685" y="570684"/>
                  <a:pt x="1623060" y="570684"/>
                </a:cubicBezTo>
                <a:cubicBezTo>
                  <a:pt x="1610435" y="570684"/>
                  <a:pt x="1600200" y="560449"/>
                  <a:pt x="1600200" y="547824"/>
                </a:cubicBezTo>
                <a:cubicBezTo>
                  <a:pt x="1600200" y="535199"/>
                  <a:pt x="1610435" y="524964"/>
                  <a:pt x="1623060" y="524964"/>
                </a:cubicBezTo>
                <a:close/>
                <a:moveTo>
                  <a:pt x="1489710" y="524964"/>
                </a:moveTo>
                <a:cubicBezTo>
                  <a:pt x="1502335" y="524964"/>
                  <a:pt x="1512570" y="535199"/>
                  <a:pt x="1512570" y="547824"/>
                </a:cubicBezTo>
                <a:cubicBezTo>
                  <a:pt x="1512570" y="560449"/>
                  <a:pt x="1502335" y="570684"/>
                  <a:pt x="1489710" y="570684"/>
                </a:cubicBezTo>
                <a:cubicBezTo>
                  <a:pt x="1477085" y="570684"/>
                  <a:pt x="1466850" y="560449"/>
                  <a:pt x="1466850" y="547824"/>
                </a:cubicBezTo>
                <a:cubicBezTo>
                  <a:pt x="1466850" y="535199"/>
                  <a:pt x="1477085" y="524964"/>
                  <a:pt x="1489710" y="524964"/>
                </a:cubicBezTo>
                <a:close/>
                <a:moveTo>
                  <a:pt x="1356360" y="524964"/>
                </a:moveTo>
                <a:cubicBezTo>
                  <a:pt x="1368985" y="524964"/>
                  <a:pt x="1379220" y="535199"/>
                  <a:pt x="1379220" y="547824"/>
                </a:cubicBezTo>
                <a:cubicBezTo>
                  <a:pt x="1379220" y="560449"/>
                  <a:pt x="1368985" y="570684"/>
                  <a:pt x="1356360" y="570684"/>
                </a:cubicBezTo>
                <a:cubicBezTo>
                  <a:pt x="1343735" y="570684"/>
                  <a:pt x="1333500" y="560449"/>
                  <a:pt x="1333500" y="547824"/>
                </a:cubicBezTo>
                <a:cubicBezTo>
                  <a:pt x="1333500" y="535199"/>
                  <a:pt x="1343735" y="524964"/>
                  <a:pt x="1356360" y="524964"/>
                </a:cubicBezTo>
                <a:close/>
                <a:moveTo>
                  <a:pt x="1223010" y="524964"/>
                </a:moveTo>
                <a:cubicBezTo>
                  <a:pt x="1235635" y="524964"/>
                  <a:pt x="1245870" y="535199"/>
                  <a:pt x="1245870" y="547824"/>
                </a:cubicBezTo>
                <a:cubicBezTo>
                  <a:pt x="1245870" y="560449"/>
                  <a:pt x="1235635" y="570684"/>
                  <a:pt x="1223010" y="570684"/>
                </a:cubicBezTo>
                <a:cubicBezTo>
                  <a:pt x="1210385" y="570684"/>
                  <a:pt x="1200150" y="560449"/>
                  <a:pt x="1200150" y="547824"/>
                </a:cubicBezTo>
                <a:cubicBezTo>
                  <a:pt x="1200150" y="535199"/>
                  <a:pt x="1210385" y="524964"/>
                  <a:pt x="1223010" y="524964"/>
                </a:cubicBezTo>
                <a:close/>
                <a:moveTo>
                  <a:pt x="1089660" y="524964"/>
                </a:moveTo>
                <a:cubicBezTo>
                  <a:pt x="1102285" y="524964"/>
                  <a:pt x="1112520" y="535199"/>
                  <a:pt x="1112520" y="547824"/>
                </a:cubicBezTo>
                <a:cubicBezTo>
                  <a:pt x="1112520" y="560449"/>
                  <a:pt x="1102285" y="570684"/>
                  <a:pt x="1089660" y="570684"/>
                </a:cubicBezTo>
                <a:cubicBezTo>
                  <a:pt x="1077035" y="570684"/>
                  <a:pt x="1066800" y="560449"/>
                  <a:pt x="1066800" y="547824"/>
                </a:cubicBezTo>
                <a:cubicBezTo>
                  <a:pt x="1066800" y="535199"/>
                  <a:pt x="1077035" y="524964"/>
                  <a:pt x="1089660" y="524964"/>
                </a:cubicBezTo>
                <a:close/>
                <a:moveTo>
                  <a:pt x="956310" y="524964"/>
                </a:moveTo>
                <a:cubicBezTo>
                  <a:pt x="968935" y="524964"/>
                  <a:pt x="979170" y="535199"/>
                  <a:pt x="979170" y="547824"/>
                </a:cubicBezTo>
                <a:cubicBezTo>
                  <a:pt x="979170" y="560449"/>
                  <a:pt x="968935" y="570684"/>
                  <a:pt x="956310" y="570684"/>
                </a:cubicBezTo>
                <a:cubicBezTo>
                  <a:pt x="943685" y="570684"/>
                  <a:pt x="933450" y="560449"/>
                  <a:pt x="933450" y="547824"/>
                </a:cubicBezTo>
                <a:cubicBezTo>
                  <a:pt x="933450" y="535199"/>
                  <a:pt x="943685" y="524964"/>
                  <a:pt x="956310" y="524964"/>
                </a:cubicBezTo>
                <a:close/>
                <a:moveTo>
                  <a:pt x="822960" y="524964"/>
                </a:moveTo>
                <a:cubicBezTo>
                  <a:pt x="835585" y="524964"/>
                  <a:pt x="845820" y="535199"/>
                  <a:pt x="845820" y="547824"/>
                </a:cubicBezTo>
                <a:cubicBezTo>
                  <a:pt x="845820" y="560449"/>
                  <a:pt x="835585" y="570684"/>
                  <a:pt x="822960" y="570684"/>
                </a:cubicBezTo>
                <a:cubicBezTo>
                  <a:pt x="810335" y="570684"/>
                  <a:pt x="800100" y="560449"/>
                  <a:pt x="800100" y="547824"/>
                </a:cubicBezTo>
                <a:cubicBezTo>
                  <a:pt x="800100" y="535199"/>
                  <a:pt x="810335" y="524964"/>
                  <a:pt x="822960" y="524964"/>
                </a:cubicBezTo>
                <a:close/>
                <a:moveTo>
                  <a:pt x="689610" y="524964"/>
                </a:moveTo>
                <a:cubicBezTo>
                  <a:pt x="702235" y="524964"/>
                  <a:pt x="712470" y="535199"/>
                  <a:pt x="712470" y="547824"/>
                </a:cubicBezTo>
                <a:cubicBezTo>
                  <a:pt x="712470" y="560449"/>
                  <a:pt x="702235" y="570684"/>
                  <a:pt x="689610" y="570684"/>
                </a:cubicBezTo>
                <a:cubicBezTo>
                  <a:pt x="676985" y="570684"/>
                  <a:pt x="666750" y="560449"/>
                  <a:pt x="666750" y="547824"/>
                </a:cubicBezTo>
                <a:cubicBezTo>
                  <a:pt x="666750" y="535199"/>
                  <a:pt x="676985" y="524964"/>
                  <a:pt x="689610" y="524964"/>
                </a:cubicBezTo>
                <a:close/>
                <a:moveTo>
                  <a:pt x="556260" y="524964"/>
                </a:moveTo>
                <a:cubicBezTo>
                  <a:pt x="568885" y="524964"/>
                  <a:pt x="579120" y="535199"/>
                  <a:pt x="579120" y="547824"/>
                </a:cubicBezTo>
                <a:cubicBezTo>
                  <a:pt x="579120" y="560449"/>
                  <a:pt x="568885" y="570684"/>
                  <a:pt x="556260" y="570684"/>
                </a:cubicBezTo>
                <a:cubicBezTo>
                  <a:pt x="543635" y="570684"/>
                  <a:pt x="533400" y="560449"/>
                  <a:pt x="533400" y="547824"/>
                </a:cubicBezTo>
                <a:cubicBezTo>
                  <a:pt x="533400" y="535199"/>
                  <a:pt x="543635" y="524964"/>
                  <a:pt x="556260" y="524964"/>
                </a:cubicBezTo>
                <a:close/>
                <a:moveTo>
                  <a:pt x="422910" y="524964"/>
                </a:moveTo>
                <a:cubicBezTo>
                  <a:pt x="435535" y="524964"/>
                  <a:pt x="445770" y="535199"/>
                  <a:pt x="445770" y="547824"/>
                </a:cubicBezTo>
                <a:cubicBezTo>
                  <a:pt x="445770" y="560449"/>
                  <a:pt x="435535" y="570684"/>
                  <a:pt x="422910" y="570684"/>
                </a:cubicBezTo>
                <a:cubicBezTo>
                  <a:pt x="410285" y="570684"/>
                  <a:pt x="400050" y="560449"/>
                  <a:pt x="400050" y="547824"/>
                </a:cubicBezTo>
                <a:cubicBezTo>
                  <a:pt x="400050" y="535199"/>
                  <a:pt x="410285" y="524964"/>
                  <a:pt x="422910" y="524964"/>
                </a:cubicBezTo>
                <a:close/>
                <a:moveTo>
                  <a:pt x="289560" y="524964"/>
                </a:moveTo>
                <a:cubicBezTo>
                  <a:pt x="302185" y="524964"/>
                  <a:pt x="312420" y="535199"/>
                  <a:pt x="312420" y="547824"/>
                </a:cubicBezTo>
                <a:cubicBezTo>
                  <a:pt x="312420" y="560449"/>
                  <a:pt x="302185" y="570684"/>
                  <a:pt x="289560" y="570684"/>
                </a:cubicBezTo>
                <a:cubicBezTo>
                  <a:pt x="276935" y="570684"/>
                  <a:pt x="266700" y="560449"/>
                  <a:pt x="266700" y="547824"/>
                </a:cubicBezTo>
                <a:cubicBezTo>
                  <a:pt x="266700" y="535199"/>
                  <a:pt x="276935" y="524964"/>
                  <a:pt x="289560" y="524964"/>
                </a:cubicBezTo>
                <a:close/>
                <a:moveTo>
                  <a:pt x="156210" y="524964"/>
                </a:moveTo>
                <a:cubicBezTo>
                  <a:pt x="168835" y="524964"/>
                  <a:pt x="179070" y="535199"/>
                  <a:pt x="179070" y="547824"/>
                </a:cubicBezTo>
                <a:cubicBezTo>
                  <a:pt x="179070" y="560449"/>
                  <a:pt x="168835" y="570684"/>
                  <a:pt x="156210" y="570684"/>
                </a:cubicBezTo>
                <a:cubicBezTo>
                  <a:pt x="143585" y="570684"/>
                  <a:pt x="133350" y="560449"/>
                  <a:pt x="133350" y="547824"/>
                </a:cubicBezTo>
                <a:cubicBezTo>
                  <a:pt x="133350" y="535199"/>
                  <a:pt x="143585" y="524964"/>
                  <a:pt x="156210" y="524964"/>
                </a:cubicBezTo>
                <a:close/>
                <a:moveTo>
                  <a:pt x="22860" y="524964"/>
                </a:moveTo>
                <a:cubicBezTo>
                  <a:pt x="35485" y="524964"/>
                  <a:pt x="45720" y="535199"/>
                  <a:pt x="45720" y="547824"/>
                </a:cubicBezTo>
                <a:cubicBezTo>
                  <a:pt x="45720" y="560449"/>
                  <a:pt x="35485" y="570684"/>
                  <a:pt x="22860" y="570684"/>
                </a:cubicBezTo>
                <a:cubicBezTo>
                  <a:pt x="10235" y="570684"/>
                  <a:pt x="0" y="560449"/>
                  <a:pt x="0" y="547824"/>
                </a:cubicBezTo>
                <a:cubicBezTo>
                  <a:pt x="0" y="535199"/>
                  <a:pt x="10235" y="524964"/>
                  <a:pt x="22860" y="524964"/>
                </a:cubicBezTo>
                <a:close/>
                <a:moveTo>
                  <a:pt x="1756410" y="393723"/>
                </a:moveTo>
                <a:cubicBezTo>
                  <a:pt x="1769035" y="393723"/>
                  <a:pt x="1779270" y="403958"/>
                  <a:pt x="1779270" y="416583"/>
                </a:cubicBezTo>
                <a:cubicBezTo>
                  <a:pt x="1779270" y="429208"/>
                  <a:pt x="1769035" y="439443"/>
                  <a:pt x="1756410" y="439443"/>
                </a:cubicBezTo>
                <a:cubicBezTo>
                  <a:pt x="1743785" y="439443"/>
                  <a:pt x="1733550" y="429208"/>
                  <a:pt x="1733550" y="416583"/>
                </a:cubicBezTo>
                <a:cubicBezTo>
                  <a:pt x="1733550" y="403958"/>
                  <a:pt x="1743785" y="393723"/>
                  <a:pt x="1756410" y="393723"/>
                </a:cubicBezTo>
                <a:close/>
                <a:moveTo>
                  <a:pt x="1623060" y="393723"/>
                </a:moveTo>
                <a:cubicBezTo>
                  <a:pt x="1635685" y="393723"/>
                  <a:pt x="1645920" y="403958"/>
                  <a:pt x="1645920" y="416583"/>
                </a:cubicBezTo>
                <a:cubicBezTo>
                  <a:pt x="1645920" y="429208"/>
                  <a:pt x="1635685" y="439443"/>
                  <a:pt x="1623060" y="439443"/>
                </a:cubicBezTo>
                <a:cubicBezTo>
                  <a:pt x="1610435" y="439443"/>
                  <a:pt x="1600200" y="429208"/>
                  <a:pt x="1600200" y="416583"/>
                </a:cubicBezTo>
                <a:cubicBezTo>
                  <a:pt x="1600200" y="403958"/>
                  <a:pt x="1610435" y="393723"/>
                  <a:pt x="1623060" y="393723"/>
                </a:cubicBezTo>
                <a:close/>
                <a:moveTo>
                  <a:pt x="1489710" y="393723"/>
                </a:moveTo>
                <a:cubicBezTo>
                  <a:pt x="1502335" y="393723"/>
                  <a:pt x="1512570" y="403958"/>
                  <a:pt x="1512570" y="416583"/>
                </a:cubicBezTo>
                <a:cubicBezTo>
                  <a:pt x="1512570" y="429208"/>
                  <a:pt x="1502335" y="439443"/>
                  <a:pt x="1489710" y="439443"/>
                </a:cubicBezTo>
                <a:cubicBezTo>
                  <a:pt x="1477085" y="439443"/>
                  <a:pt x="1466850" y="429208"/>
                  <a:pt x="1466850" y="416583"/>
                </a:cubicBezTo>
                <a:cubicBezTo>
                  <a:pt x="1466850" y="403958"/>
                  <a:pt x="1477085" y="393723"/>
                  <a:pt x="1489710" y="393723"/>
                </a:cubicBezTo>
                <a:close/>
                <a:moveTo>
                  <a:pt x="1356360" y="393723"/>
                </a:moveTo>
                <a:cubicBezTo>
                  <a:pt x="1368985" y="393723"/>
                  <a:pt x="1379220" y="403958"/>
                  <a:pt x="1379220" y="416583"/>
                </a:cubicBezTo>
                <a:cubicBezTo>
                  <a:pt x="1379220" y="429208"/>
                  <a:pt x="1368985" y="439443"/>
                  <a:pt x="1356360" y="439443"/>
                </a:cubicBezTo>
                <a:cubicBezTo>
                  <a:pt x="1343735" y="439443"/>
                  <a:pt x="1333500" y="429208"/>
                  <a:pt x="1333500" y="416583"/>
                </a:cubicBezTo>
                <a:cubicBezTo>
                  <a:pt x="1333500" y="403958"/>
                  <a:pt x="1343735" y="393723"/>
                  <a:pt x="1356360" y="393723"/>
                </a:cubicBezTo>
                <a:close/>
                <a:moveTo>
                  <a:pt x="1223010" y="393723"/>
                </a:moveTo>
                <a:cubicBezTo>
                  <a:pt x="1235635" y="393723"/>
                  <a:pt x="1245870" y="403958"/>
                  <a:pt x="1245870" y="416583"/>
                </a:cubicBezTo>
                <a:cubicBezTo>
                  <a:pt x="1245870" y="429208"/>
                  <a:pt x="1235635" y="439443"/>
                  <a:pt x="1223010" y="439443"/>
                </a:cubicBezTo>
                <a:cubicBezTo>
                  <a:pt x="1210385" y="439443"/>
                  <a:pt x="1200150" y="429208"/>
                  <a:pt x="1200150" y="416583"/>
                </a:cubicBezTo>
                <a:cubicBezTo>
                  <a:pt x="1200150" y="403958"/>
                  <a:pt x="1210385" y="393723"/>
                  <a:pt x="1223010" y="393723"/>
                </a:cubicBezTo>
                <a:close/>
                <a:moveTo>
                  <a:pt x="1089660" y="393723"/>
                </a:moveTo>
                <a:cubicBezTo>
                  <a:pt x="1102285" y="393723"/>
                  <a:pt x="1112520" y="403958"/>
                  <a:pt x="1112520" y="416583"/>
                </a:cubicBezTo>
                <a:cubicBezTo>
                  <a:pt x="1112520" y="429208"/>
                  <a:pt x="1102285" y="439443"/>
                  <a:pt x="1089660" y="439443"/>
                </a:cubicBezTo>
                <a:cubicBezTo>
                  <a:pt x="1077035" y="439443"/>
                  <a:pt x="1066800" y="429208"/>
                  <a:pt x="1066800" y="416583"/>
                </a:cubicBezTo>
                <a:cubicBezTo>
                  <a:pt x="1066800" y="403958"/>
                  <a:pt x="1077035" y="393723"/>
                  <a:pt x="1089660" y="393723"/>
                </a:cubicBezTo>
                <a:close/>
                <a:moveTo>
                  <a:pt x="956310" y="393723"/>
                </a:moveTo>
                <a:cubicBezTo>
                  <a:pt x="968935" y="393723"/>
                  <a:pt x="979170" y="403958"/>
                  <a:pt x="979170" y="416583"/>
                </a:cubicBezTo>
                <a:cubicBezTo>
                  <a:pt x="979170" y="429208"/>
                  <a:pt x="968935" y="439443"/>
                  <a:pt x="956310" y="439443"/>
                </a:cubicBezTo>
                <a:cubicBezTo>
                  <a:pt x="943685" y="439443"/>
                  <a:pt x="933450" y="429208"/>
                  <a:pt x="933450" y="416583"/>
                </a:cubicBezTo>
                <a:cubicBezTo>
                  <a:pt x="933450" y="403958"/>
                  <a:pt x="943685" y="393723"/>
                  <a:pt x="956310" y="393723"/>
                </a:cubicBezTo>
                <a:close/>
                <a:moveTo>
                  <a:pt x="822960" y="393723"/>
                </a:moveTo>
                <a:cubicBezTo>
                  <a:pt x="835585" y="393723"/>
                  <a:pt x="845820" y="403958"/>
                  <a:pt x="845820" y="416583"/>
                </a:cubicBezTo>
                <a:cubicBezTo>
                  <a:pt x="845820" y="429208"/>
                  <a:pt x="835585" y="439443"/>
                  <a:pt x="822960" y="439443"/>
                </a:cubicBezTo>
                <a:cubicBezTo>
                  <a:pt x="810335" y="439443"/>
                  <a:pt x="800100" y="429208"/>
                  <a:pt x="800100" y="416583"/>
                </a:cubicBezTo>
                <a:cubicBezTo>
                  <a:pt x="800100" y="403958"/>
                  <a:pt x="810335" y="393723"/>
                  <a:pt x="822960" y="393723"/>
                </a:cubicBezTo>
                <a:close/>
                <a:moveTo>
                  <a:pt x="689610" y="393723"/>
                </a:moveTo>
                <a:cubicBezTo>
                  <a:pt x="702235" y="393723"/>
                  <a:pt x="712470" y="403958"/>
                  <a:pt x="712470" y="416583"/>
                </a:cubicBezTo>
                <a:cubicBezTo>
                  <a:pt x="712470" y="429208"/>
                  <a:pt x="702235" y="439443"/>
                  <a:pt x="689610" y="439443"/>
                </a:cubicBezTo>
                <a:cubicBezTo>
                  <a:pt x="676985" y="439443"/>
                  <a:pt x="666750" y="429208"/>
                  <a:pt x="666750" y="416583"/>
                </a:cubicBezTo>
                <a:cubicBezTo>
                  <a:pt x="666750" y="403958"/>
                  <a:pt x="676985" y="393723"/>
                  <a:pt x="689610" y="393723"/>
                </a:cubicBezTo>
                <a:close/>
                <a:moveTo>
                  <a:pt x="556260" y="393723"/>
                </a:moveTo>
                <a:cubicBezTo>
                  <a:pt x="568885" y="393723"/>
                  <a:pt x="579120" y="403958"/>
                  <a:pt x="579120" y="416583"/>
                </a:cubicBezTo>
                <a:cubicBezTo>
                  <a:pt x="579120" y="429208"/>
                  <a:pt x="568885" y="439443"/>
                  <a:pt x="556260" y="439443"/>
                </a:cubicBezTo>
                <a:cubicBezTo>
                  <a:pt x="543635" y="439443"/>
                  <a:pt x="533400" y="429208"/>
                  <a:pt x="533400" y="416583"/>
                </a:cubicBezTo>
                <a:cubicBezTo>
                  <a:pt x="533400" y="403958"/>
                  <a:pt x="543635" y="393723"/>
                  <a:pt x="556260" y="393723"/>
                </a:cubicBezTo>
                <a:close/>
                <a:moveTo>
                  <a:pt x="422910" y="393723"/>
                </a:moveTo>
                <a:cubicBezTo>
                  <a:pt x="435535" y="393723"/>
                  <a:pt x="445770" y="403958"/>
                  <a:pt x="445770" y="416583"/>
                </a:cubicBezTo>
                <a:cubicBezTo>
                  <a:pt x="445770" y="429208"/>
                  <a:pt x="435535" y="439443"/>
                  <a:pt x="422910" y="439443"/>
                </a:cubicBezTo>
                <a:cubicBezTo>
                  <a:pt x="410285" y="439443"/>
                  <a:pt x="400050" y="429208"/>
                  <a:pt x="400050" y="416583"/>
                </a:cubicBezTo>
                <a:cubicBezTo>
                  <a:pt x="400050" y="403958"/>
                  <a:pt x="410285" y="393723"/>
                  <a:pt x="422910" y="393723"/>
                </a:cubicBezTo>
                <a:close/>
                <a:moveTo>
                  <a:pt x="289560" y="393723"/>
                </a:moveTo>
                <a:cubicBezTo>
                  <a:pt x="302185" y="393723"/>
                  <a:pt x="312420" y="403958"/>
                  <a:pt x="312420" y="416583"/>
                </a:cubicBezTo>
                <a:cubicBezTo>
                  <a:pt x="312420" y="429208"/>
                  <a:pt x="302185" y="439443"/>
                  <a:pt x="289560" y="439443"/>
                </a:cubicBezTo>
                <a:cubicBezTo>
                  <a:pt x="276935" y="439443"/>
                  <a:pt x="266700" y="429208"/>
                  <a:pt x="266700" y="416583"/>
                </a:cubicBezTo>
                <a:cubicBezTo>
                  <a:pt x="266700" y="403958"/>
                  <a:pt x="276935" y="393723"/>
                  <a:pt x="289560" y="393723"/>
                </a:cubicBezTo>
                <a:close/>
                <a:moveTo>
                  <a:pt x="156210" y="393723"/>
                </a:moveTo>
                <a:cubicBezTo>
                  <a:pt x="168835" y="393723"/>
                  <a:pt x="179070" y="403958"/>
                  <a:pt x="179070" y="416583"/>
                </a:cubicBezTo>
                <a:cubicBezTo>
                  <a:pt x="179070" y="429208"/>
                  <a:pt x="168835" y="439443"/>
                  <a:pt x="156210" y="439443"/>
                </a:cubicBezTo>
                <a:cubicBezTo>
                  <a:pt x="143585" y="439443"/>
                  <a:pt x="133350" y="429208"/>
                  <a:pt x="133350" y="416583"/>
                </a:cubicBezTo>
                <a:cubicBezTo>
                  <a:pt x="133350" y="403958"/>
                  <a:pt x="143585" y="393723"/>
                  <a:pt x="156210" y="393723"/>
                </a:cubicBezTo>
                <a:close/>
                <a:moveTo>
                  <a:pt x="22860" y="393723"/>
                </a:moveTo>
                <a:cubicBezTo>
                  <a:pt x="35485" y="393723"/>
                  <a:pt x="45720" y="403958"/>
                  <a:pt x="45720" y="416583"/>
                </a:cubicBezTo>
                <a:cubicBezTo>
                  <a:pt x="45720" y="429208"/>
                  <a:pt x="35485" y="439443"/>
                  <a:pt x="22860" y="439443"/>
                </a:cubicBezTo>
                <a:cubicBezTo>
                  <a:pt x="10235" y="439443"/>
                  <a:pt x="0" y="429208"/>
                  <a:pt x="0" y="416583"/>
                </a:cubicBezTo>
                <a:cubicBezTo>
                  <a:pt x="0" y="403958"/>
                  <a:pt x="10235" y="393723"/>
                  <a:pt x="22860" y="393723"/>
                </a:cubicBezTo>
                <a:close/>
                <a:moveTo>
                  <a:pt x="1756410" y="262482"/>
                </a:moveTo>
                <a:cubicBezTo>
                  <a:pt x="1769035" y="262482"/>
                  <a:pt x="1779270" y="272717"/>
                  <a:pt x="1779270" y="285342"/>
                </a:cubicBezTo>
                <a:cubicBezTo>
                  <a:pt x="1779270" y="297967"/>
                  <a:pt x="1769035" y="308202"/>
                  <a:pt x="1756410" y="308202"/>
                </a:cubicBezTo>
                <a:cubicBezTo>
                  <a:pt x="1743785" y="308202"/>
                  <a:pt x="1733550" y="297967"/>
                  <a:pt x="1733550" y="285342"/>
                </a:cubicBezTo>
                <a:cubicBezTo>
                  <a:pt x="1733550" y="272717"/>
                  <a:pt x="1743785" y="262482"/>
                  <a:pt x="1756410" y="262482"/>
                </a:cubicBezTo>
                <a:close/>
                <a:moveTo>
                  <a:pt x="1623060" y="262482"/>
                </a:moveTo>
                <a:cubicBezTo>
                  <a:pt x="1635685" y="262482"/>
                  <a:pt x="1645920" y="272717"/>
                  <a:pt x="1645920" y="285342"/>
                </a:cubicBezTo>
                <a:cubicBezTo>
                  <a:pt x="1645920" y="297967"/>
                  <a:pt x="1635685" y="308202"/>
                  <a:pt x="1623060" y="308202"/>
                </a:cubicBezTo>
                <a:cubicBezTo>
                  <a:pt x="1610435" y="308202"/>
                  <a:pt x="1600200" y="297967"/>
                  <a:pt x="1600200" y="285342"/>
                </a:cubicBezTo>
                <a:cubicBezTo>
                  <a:pt x="1600200" y="272717"/>
                  <a:pt x="1610435" y="262482"/>
                  <a:pt x="1623060" y="262482"/>
                </a:cubicBezTo>
                <a:close/>
                <a:moveTo>
                  <a:pt x="1489710" y="262482"/>
                </a:moveTo>
                <a:cubicBezTo>
                  <a:pt x="1502335" y="262482"/>
                  <a:pt x="1512570" y="272717"/>
                  <a:pt x="1512570" y="285342"/>
                </a:cubicBezTo>
                <a:cubicBezTo>
                  <a:pt x="1512570" y="297967"/>
                  <a:pt x="1502335" y="308202"/>
                  <a:pt x="1489710" y="308202"/>
                </a:cubicBezTo>
                <a:cubicBezTo>
                  <a:pt x="1477085" y="308202"/>
                  <a:pt x="1466850" y="297967"/>
                  <a:pt x="1466850" y="285342"/>
                </a:cubicBezTo>
                <a:cubicBezTo>
                  <a:pt x="1466850" y="272717"/>
                  <a:pt x="1477085" y="262482"/>
                  <a:pt x="1489710" y="262482"/>
                </a:cubicBezTo>
                <a:close/>
                <a:moveTo>
                  <a:pt x="1356360" y="262482"/>
                </a:moveTo>
                <a:cubicBezTo>
                  <a:pt x="1368985" y="262482"/>
                  <a:pt x="1379220" y="272717"/>
                  <a:pt x="1379220" y="285342"/>
                </a:cubicBezTo>
                <a:cubicBezTo>
                  <a:pt x="1379220" y="297967"/>
                  <a:pt x="1368985" y="308202"/>
                  <a:pt x="1356360" y="308202"/>
                </a:cubicBezTo>
                <a:cubicBezTo>
                  <a:pt x="1343735" y="308202"/>
                  <a:pt x="1333500" y="297967"/>
                  <a:pt x="1333500" y="285342"/>
                </a:cubicBezTo>
                <a:cubicBezTo>
                  <a:pt x="1333500" y="272717"/>
                  <a:pt x="1343735" y="262482"/>
                  <a:pt x="1356360" y="262482"/>
                </a:cubicBezTo>
                <a:close/>
                <a:moveTo>
                  <a:pt x="1223010" y="262482"/>
                </a:moveTo>
                <a:cubicBezTo>
                  <a:pt x="1235635" y="262482"/>
                  <a:pt x="1245870" y="272717"/>
                  <a:pt x="1245870" y="285342"/>
                </a:cubicBezTo>
                <a:cubicBezTo>
                  <a:pt x="1245870" y="297967"/>
                  <a:pt x="1235635" y="308202"/>
                  <a:pt x="1223010" y="308202"/>
                </a:cubicBezTo>
                <a:cubicBezTo>
                  <a:pt x="1210385" y="308202"/>
                  <a:pt x="1200150" y="297967"/>
                  <a:pt x="1200150" y="285342"/>
                </a:cubicBezTo>
                <a:cubicBezTo>
                  <a:pt x="1200150" y="272717"/>
                  <a:pt x="1210385" y="262482"/>
                  <a:pt x="1223010" y="262482"/>
                </a:cubicBezTo>
                <a:close/>
                <a:moveTo>
                  <a:pt x="1089660" y="262482"/>
                </a:moveTo>
                <a:cubicBezTo>
                  <a:pt x="1102285" y="262482"/>
                  <a:pt x="1112520" y="272717"/>
                  <a:pt x="1112520" y="285342"/>
                </a:cubicBezTo>
                <a:cubicBezTo>
                  <a:pt x="1112520" y="297967"/>
                  <a:pt x="1102285" y="308202"/>
                  <a:pt x="1089660" y="308202"/>
                </a:cubicBezTo>
                <a:cubicBezTo>
                  <a:pt x="1077035" y="308202"/>
                  <a:pt x="1066800" y="297967"/>
                  <a:pt x="1066800" y="285342"/>
                </a:cubicBezTo>
                <a:cubicBezTo>
                  <a:pt x="1066800" y="272717"/>
                  <a:pt x="1077035" y="262482"/>
                  <a:pt x="1089660" y="262482"/>
                </a:cubicBezTo>
                <a:close/>
                <a:moveTo>
                  <a:pt x="956310" y="262482"/>
                </a:moveTo>
                <a:cubicBezTo>
                  <a:pt x="968935" y="262482"/>
                  <a:pt x="979170" y="272717"/>
                  <a:pt x="979170" y="285342"/>
                </a:cubicBezTo>
                <a:cubicBezTo>
                  <a:pt x="979170" y="297967"/>
                  <a:pt x="968935" y="308202"/>
                  <a:pt x="956310" y="308202"/>
                </a:cubicBezTo>
                <a:cubicBezTo>
                  <a:pt x="943685" y="308202"/>
                  <a:pt x="933450" y="297967"/>
                  <a:pt x="933450" y="285342"/>
                </a:cubicBezTo>
                <a:cubicBezTo>
                  <a:pt x="933450" y="272717"/>
                  <a:pt x="943685" y="262482"/>
                  <a:pt x="956310" y="262482"/>
                </a:cubicBezTo>
                <a:close/>
                <a:moveTo>
                  <a:pt x="822960" y="262482"/>
                </a:moveTo>
                <a:cubicBezTo>
                  <a:pt x="835585" y="262482"/>
                  <a:pt x="845820" y="272717"/>
                  <a:pt x="845820" y="285342"/>
                </a:cubicBezTo>
                <a:cubicBezTo>
                  <a:pt x="845820" y="297967"/>
                  <a:pt x="835585" y="308202"/>
                  <a:pt x="822960" y="308202"/>
                </a:cubicBezTo>
                <a:cubicBezTo>
                  <a:pt x="810335" y="308202"/>
                  <a:pt x="800100" y="297967"/>
                  <a:pt x="800100" y="285342"/>
                </a:cubicBezTo>
                <a:cubicBezTo>
                  <a:pt x="800100" y="272717"/>
                  <a:pt x="810335" y="262482"/>
                  <a:pt x="822960" y="262482"/>
                </a:cubicBezTo>
                <a:close/>
                <a:moveTo>
                  <a:pt x="689610" y="262482"/>
                </a:moveTo>
                <a:cubicBezTo>
                  <a:pt x="702235" y="262482"/>
                  <a:pt x="712470" y="272717"/>
                  <a:pt x="712470" y="285342"/>
                </a:cubicBezTo>
                <a:cubicBezTo>
                  <a:pt x="712470" y="297967"/>
                  <a:pt x="702235" y="308202"/>
                  <a:pt x="689610" y="308202"/>
                </a:cubicBezTo>
                <a:cubicBezTo>
                  <a:pt x="676985" y="308202"/>
                  <a:pt x="666750" y="297967"/>
                  <a:pt x="666750" y="285342"/>
                </a:cubicBezTo>
                <a:cubicBezTo>
                  <a:pt x="666750" y="272717"/>
                  <a:pt x="676985" y="262482"/>
                  <a:pt x="689610" y="262482"/>
                </a:cubicBezTo>
                <a:close/>
                <a:moveTo>
                  <a:pt x="556260" y="262482"/>
                </a:moveTo>
                <a:cubicBezTo>
                  <a:pt x="568885" y="262482"/>
                  <a:pt x="579120" y="272717"/>
                  <a:pt x="579120" y="285342"/>
                </a:cubicBezTo>
                <a:cubicBezTo>
                  <a:pt x="579120" y="297967"/>
                  <a:pt x="568885" y="308202"/>
                  <a:pt x="556260" y="308202"/>
                </a:cubicBezTo>
                <a:cubicBezTo>
                  <a:pt x="543635" y="308202"/>
                  <a:pt x="533400" y="297967"/>
                  <a:pt x="533400" y="285342"/>
                </a:cubicBezTo>
                <a:cubicBezTo>
                  <a:pt x="533400" y="272717"/>
                  <a:pt x="543635" y="262482"/>
                  <a:pt x="556260" y="262482"/>
                </a:cubicBezTo>
                <a:close/>
                <a:moveTo>
                  <a:pt x="422910" y="262482"/>
                </a:moveTo>
                <a:cubicBezTo>
                  <a:pt x="435535" y="262482"/>
                  <a:pt x="445770" y="272717"/>
                  <a:pt x="445770" y="285342"/>
                </a:cubicBezTo>
                <a:cubicBezTo>
                  <a:pt x="445770" y="297967"/>
                  <a:pt x="435535" y="308202"/>
                  <a:pt x="422910" y="308202"/>
                </a:cubicBezTo>
                <a:cubicBezTo>
                  <a:pt x="410285" y="308202"/>
                  <a:pt x="400050" y="297967"/>
                  <a:pt x="400050" y="285342"/>
                </a:cubicBezTo>
                <a:cubicBezTo>
                  <a:pt x="400050" y="272717"/>
                  <a:pt x="410285" y="262482"/>
                  <a:pt x="422910" y="262482"/>
                </a:cubicBezTo>
                <a:close/>
                <a:moveTo>
                  <a:pt x="289560" y="262482"/>
                </a:moveTo>
                <a:cubicBezTo>
                  <a:pt x="302185" y="262482"/>
                  <a:pt x="312420" y="272717"/>
                  <a:pt x="312420" y="285342"/>
                </a:cubicBezTo>
                <a:cubicBezTo>
                  <a:pt x="312420" y="297967"/>
                  <a:pt x="302185" y="308202"/>
                  <a:pt x="289560" y="308202"/>
                </a:cubicBezTo>
                <a:cubicBezTo>
                  <a:pt x="276935" y="308202"/>
                  <a:pt x="266700" y="297967"/>
                  <a:pt x="266700" y="285342"/>
                </a:cubicBezTo>
                <a:cubicBezTo>
                  <a:pt x="266700" y="272717"/>
                  <a:pt x="276935" y="262482"/>
                  <a:pt x="289560" y="262482"/>
                </a:cubicBezTo>
                <a:close/>
                <a:moveTo>
                  <a:pt x="156210" y="262482"/>
                </a:moveTo>
                <a:cubicBezTo>
                  <a:pt x="168835" y="262482"/>
                  <a:pt x="179070" y="272717"/>
                  <a:pt x="179070" y="285342"/>
                </a:cubicBezTo>
                <a:cubicBezTo>
                  <a:pt x="179070" y="297967"/>
                  <a:pt x="168835" y="308202"/>
                  <a:pt x="156210" y="308202"/>
                </a:cubicBezTo>
                <a:cubicBezTo>
                  <a:pt x="143585" y="308202"/>
                  <a:pt x="133350" y="297967"/>
                  <a:pt x="133350" y="285342"/>
                </a:cubicBezTo>
                <a:cubicBezTo>
                  <a:pt x="133350" y="272717"/>
                  <a:pt x="143585" y="262482"/>
                  <a:pt x="156210" y="262482"/>
                </a:cubicBezTo>
                <a:close/>
                <a:moveTo>
                  <a:pt x="22860" y="262482"/>
                </a:moveTo>
                <a:cubicBezTo>
                  <a:pt x="35485" y="262482"/>
                  <a:pt x="45720" y="272717"/>
                  <a:pt x="45720" y="285342"/>
                </a:cubicBezTo>
                <a:cubicBezTo>
                  <a:pt x="45720" y="297967"/>
                  <a:pt x="35485" y="308202"/>
                  <a:pt x="22860" y="308202"/>
                </a:cubicBezTo>
                <a:cubicBezTo>
                  <a:pt x="10235" y="308202"/>
                  <a:pt x="0" y="297967"/>
                  <a:pt x="0" y="285342"/>
                </a:cubicBezTo>
                <a:cubicBezTo>
                  <a:pt x="0" y="272717"/>
                  <a:pt x="10235" y="262482"/>
                  <a:pt x="22860" y="262482"/>
                </a:cubicBezTo>
                <a:close/>
                <a:moveTo>
                  <a:pt x="1756410" y="131241"/>
                </a:moveTo>
                <a:cubicBezTo>
                  <a:pt x="1769035" y="131241"/>
                  <a:pt x="1779270" y="141476"/>
                  <a:pt x="1779270" y="154101"/>
                </a:cubicBezTo>
                <a:cubicBezTo>
                  <a:pt x="1779270" y="166726"/>
                  <a:pt x="1769035" y="176961"/>
                  <a:pt x="1756410" y="176961"/>
                </a:cubicBezTo>
                <a:cubicBezTo>
                  <a:pt x="1743785" y="176961"/>
                  <a:pt x="1733550" y="166726"/>
                  <a:pt x="1733550" y="154101"/>
                </a:cubicBezTo>
                <a:cubicBezTo>
                  <a:pt x="1733550" y="141476"/>
                  <a:pt x="1743785" y="131241"/>
                  <a:pt x="1756410" y="131241"/>
                </a:cubicBezTo>
                <a:close/>
                <a:moveTo>
                  <a:pt x="1623060" y="131241"/>
                </a:moveTo>
                <a:cubicBezTo>
                  <a:pt x="1635685" y="131241"/>
                  <a:pt x="1645920" y="141476"/>
                  <a:pt x="1645920" y="154101"/>
                </a:cubicBezTo>
                <a:cubicBezTo>
                  <a:pt x="1645920" y="166726"/>
                  <a:pt x="1635685" y="176961"/>
                  <a:pt x="1623060" y="176961"/>
                </a:cubicBezTo>
                <a:cubicBezTo>
                  <a:pt x="1610435" y="176961"/>
                  <a:pt x="1600200" y="166726"/>
                  <a:pt x="1600200" y="154101"/>
                </a:cubicBezTo>
                <a:cubicBezTo>
                  <a:pt x="1600200" y="141476"/>
                  <a:pt x="1610435" y="131241"/>
                  <a:pt x="1623060" y="131241"/>
                </a:cubicBezTo>
                <a:close/>
                <a:moveTo>
                  <a:pt x="1489710" y="131241"/>
                </a:moveTo>
                <a:cubicBezTo>
                  <a:pt x="1502335" y="131241"/>
                  <a:pt x="1512570" y="141476"/>
                  <a:pt x="1512570" y="154101"/>
                </a:cubicBezTo>
                <a:cubicBezTo>
                  <a:pt x="1512570" y="166726"/>
                  <a:pt x="1502335" y="176961"/>
                  <a:pt x="1489710" y="176961"/>
                </a:cubicBezTo>
                <a:cubicBezTo>
                  <a:pt x="1477085" y="176961"/>
                  <a:pt x="1466850" y="166726"/>
                  <a:pt x="1466850" y="154101"/>
                </a:cubicBezTo>
                <a:cubicBezTo>
                  <a:pt x="1466850" y="141476"/>
                  <a:pt x="1477085" y="131241"/>
                  <a:pt x="1489710" y="131241"/>
                </a:cubicBezTo>
                <a:close/>
                <a:moveTo>
                  <a:pt x="1356360" y="131241"/>
                </a:moveTo>
                <a:cubicBezTo>
                  <a:pt x="1368985" y="131241"/>
                  <a:pt x="1379220" y="141476"/>
                  <a:pt x="1379220" y="154101"/>
                </a:cubicBezTo>
                <a:cubicBezTo>
                  <a:pt x="1379220" y="166726"/>
                  <a:pt x="1368985" y="176961"/>
                  <a:pt x="1356360" y="176961"/>
                </a:cubicBezTo>
                <a:cubicBezTo>
                  <a:pt x="1343735" y="176961"/>
                  <a:pt x="1333500" y="166726"/>
                  <a:pt x="1333500" y="154101"/>
                </a:cubicBezTo>
                <a:cubicBezTo>
                  <a:pt x="1333500" y="141476"/>
                  <a:pt x="1343735" y="131241"/>
                  <a:pt x="1356360" y="131241"/>
                </a:cubicBezTo>
                <a:close/>
                <a:moveTo>
                  <a:pt x="1223010" y="131241"/>
                </a:moveTo>
                <a:cubicBezTo>
                  <a:pt x="1235635" y="131241"/>
                  <a:pt x="1245870" y="141476"/>
                  <a:pt x="1245870" y="154101"/>
                </a:cubicBezTo>
                <a:cubicBezTo>
                  <a:pt x="1245870" y="166726"/>
                  <a:pt x="1235635" y="176961"/>
                  <a:pt x="1223010" y="176961"/>
                </a:cubicBezTo>
                <a:cubicBezTo>
                  <a:pt x="1210385" y="176961"/>
                  <a:pt x="1200150" y="166726"/>
                  <a:pt x="1200150" y="154101"/>
                </a:cubicBezTo>
                <a:cubicBezTo>
                  <a:pt x="1200150" y="141476"/>
                  <a:pt x="1210385" y="131241"/>
                  <a:pt x="1223010" y="131241"/>
                </a:cubicBezTo>
                <a:close/>
                <a:moveTo>
                  <a:pt x="1089660" y="131241"/>
                </a:moveTo>
                <a:cubicBezTo>
                  <a:pt x="1102285" y="131241"/>
                  <a:pt x="1112520" y="141476"/>
                  <a:pt x="1112520" y="154101"/>
                </a:cubicBezTo>
                <a:cubicBezTo>
                  <a:pt x="1112520" y="166726"/>
                  <a:pt x="1102285" y="176961"/>
                  <a:pt x="1089660" y="176961"/>
                </a:cubicBezTo>
                <a:cubicBezTo>
                  <a:pt x="1077035" y="176961"/>
                  <a:pt x="1066800" y="166726"/>
                  <a:pt x="1066800" y="154101"/>
                </a:cubicBezTo>
                <a:cubicBezTo>
                  <a:pt x="1066800" y="141476"/>
                  <a:pt x="1077035" y="131241"/>
                  <a:pt x="1089660" y="131241"/>
                </a:cubicBezTo>
                <a:close/>
                <a:moveTo>
                  <a:pt x="956310" y="131241"/>
                </a:moveTo>
                <a:cubicBezTo>
                  <a:pt x="968935" y="131241"/>
                  <a:pt x="979170" y="141476"/>
                  <a:pt x="979170" y="154101"/>
                </a:cubicBezTo>
                <a:cubicBezTo>
                  <a:pt x="979170" y="166726"/>
                  <a:pt x="968935" y="176961"/>
                  <a:pt x="956310" y="176961"/>
                </a:cubicBezTo>
                <a:cubicBezTo>
                  <a:pt x="943685" y="176961"/>
                  <a:pt x="933450" y="166726"/>
                  <a:pt x="933450" y="154101"/>
                </a:cubicBezTo>
                <a:cubicBezTo>
                  <a:pt x="933450" y="141476"/>
                  <a:pt x="943685" y="131241"/>
                  <a:pt x="956310" y="131241"/>
                </a:cubicBezTo>
                <a:close/>
                <a:moveTo>
                  <a:pt x="822960" y="131241"/>
                </a:moveTo>
                <a:cubicBezTo>
                  <a:pt x="835585" y="131241"/>
                  <a:pt x="845820" y="141476"/>
                  <a:pt x="845820" y="154101"/>
                </a:cubicBezTo>
                <a:cubicBezTo>
                  <a:pt x="845820" y="166726"/>
                  <a:pt x="835585" y="176961"/>
                  <a:pt x="822960" y="176961"/>
                </a:cubicBezTo>
                <a:cubicBezTo>
                  <a:pt x="810335" y="176961"/>
                  <a:pt x="800100" y="166726"/>
                  <a:pt x="800100" y="154101"/>
                </a:cubicBezTo>
                <a:cubicBezTo>
                  <a:pt x="800100" y="141476"/>
                  <a:pt x="810335" y="131241"/>
                  <a:pt x="822960" y="131241"/>
                </a:cubicBezTo>
                <a:close/>
                <a:moveTo>
                  <a:pt x="689610" y="131241"/>
                </a:moveTo>
                <a:cubicBezTo>
                  <a:pt x="702235" y="131241"/>
                  <a:pt x="712470" y="141476"/>
                  <a:pt x="712470" y="154101"/>
                </a:cubicBezTo>
                <a:cubicBezTo>
                  <a:pt x="712470" y="166726"/>
                  <a:pt x="702235" y="176961"/>
                  <a:pt x="689610" y="176961"/>
                </a:cubicBezTo>
                <a:cubicBezTo>
                  <a:pt x="676985" y="176961"/>
                  <a:pt x="666750" y="166726"/>
                  <a:pt x="666750" y="154101"/>
                </a:cubicBezTo>
                <a:cubicBezTo>
                  <a:pt x="666750" y="141476"/>
                  <a:pt x="676985" y="131241"/>
                  <a:pt x="689610" y="131241"/>
                </a:cubicBezTo>
                <a:close/>
                <a:moveTo>
                  <a:pt x="556260" y="131241"/>
                </a:moveTo>
                <a:cubicBezTo>
                  <a:pt x="568885" y="131241"/>
                  <a:pt x="579120" y="141476"/>
                  <a:pt x="579120" y="154101"/>
                </a:cubicBezTo>
                <a:cubicBezTo>
                  <a:pt x="579120" y="166726"/>
                  <a:pt x="568885" y="176961"/>
                  <a:pt x="556260" y="176961"/>
                </a:cubicBezTo>
                <a:cubicBezTo>
                  <a:pt x="543635" y="176961"/>
                  <a:pt x="533400" y="166726"/>
                  <a:pt x="533400" y="154101"/>
                </a:cubicBezTo>
                <a:cubicBezTo>
                  <a:pt x="533400" y="141476"/>
                  <a:pt x="543635" y="131241"/>
                  <a:pt x="556260" y="131241"/>
                </a:cubicBezTo>
                <a:close/>
                <a:moveTo>
                  <a:pt x="422910" y="131241"/>
                </a:moveTo>
                <a:cubicBezTo>
                  <a:pt x="435535" y="131241"/>
                  <a:pt x="445770" y="141476"/>
                  <a:pt x="445770" y="154101"/>
                </a:cubicBezTo>
                <a:cubicBezTo>
                  <a:pt x="445770" y="166726"/>
                  <a:pt x="435535" y="176961"/>
                  <a:pt x="422910" y="176961"/>
                </a:cubicBezTo>
                <a:cubicBezTo>
                  <a:pt x="410285" y="176961"/>
                  <a:pt x="400050" y="166726"/>
                  <a:pt x="400050" y="154101"/>
                </a:cubicBezTo>
                <a:cubicBezTo>
                  <a:pt x="400050" y="141476"/>
                  <a:pt x="410285" y="131241"/>
                  <a:pt x="422910" y="131241"/>
                </a:cubicBezTo>
                <a:close/>
                <a:moveTo>
                  <a:pt x="289560" y="131241"/>
                </a:moveTo>
                <a:cubicBezTo>
                  <a:pt x="302185" y="131241"/>
                  <a:pt x="312420" y="141476"/>
                  <a:pt x="312420" y="154101"/>
                </a:cubicBezTo>
                <a:cubicBezTo>
                  <a:pt x="312420" y="166726"/>
                  <a:pt x="302185" y="176961"/>
                  <a:pt x="289560" y="176961"/>
                </a:cubicBezTo>
                <a:cubicBezTo>
                  <a:pt x="276935" y="176961"/>
                  <a:pt x="266700" y="166726"/>
                  <a:pt x="266700" y="154101"/>
                </a:cubicBezTo>
                <a:cubicBezTo>
                  <a:pt x="266700" y="141476"/>
                  <a:pt x="276935" y="131241"/>
                  <a:pt x="289560" y="131241"/>
                </a:cubicBezTo>
                <a:close/>
                <a:moveTo>
                  <a:pt x="156210" y="131241"/>
                </a:moveTo>
                <a:cubicBezTo>
                  <a:pt x="168835" y="131241"/>
                  <a:pt x="179070" y="141476"/>
                  <a:pt x="179070" y="154101"/>
                </a:cubicBezTo>
                <a:cubicBezTo>
                  <a:pt x="179070" y="166726"/>
                  <a:pt x="168835" y="176961"/>
                  <a:pt x="156210" y="176961"/>
                </a:cubicBezTo>
                <a:cubicBezTo>
                  <a:pt x="143585" y="176961"/>
                  <a:pt x="133350" y="166726"/>
                  <a:pt x="133350" y="154101"/>
                </a:cubicBezTo>
                <a:cubicBezTo>
                  <a:pt x="133350" y="141476"/>
                  <a:pt x="143585" y="131241"/>
                  <a:pt x="156210" y="131241"/>
                </a:cubicBezTo>
                <a:close/>
                <a:moveTo>
                  <a:pt x="22860" y="131241"/>
                </a:moveTo>
                <a:cubicBezTo>
                  <a:pt x="35485" y="131241"/>
                  <a:pt x="45720" y="141476"/>
                  <a:pt x="45720" y="154101"/>
                </a:cubicBezTo>
                <a:cubicBezTo>
                  <a:pt x="45720" y="166726"/>
                  <a:pt x="35485" y="176961"/>
                  <a:pt x="22860" y="176961"/>
                </a:cubicBezTo>
                <a:cubicBezTo>
                  <a:pt x="10235" y="176961"/>
                  <a:pt x="0" y="166726"/>
                  <a:pt x="0" y="154101"/>
                </a:cubicBezTo>
                <a:cubicBezTo>
                  <a:pt x="0" y="141476"/>
                  <a:pt x="10235" y="131241"/>
                  <a:pt x="22860" y="131241"/>
                </a:cubicBezTo>
                <a:close/>
                <a:moveTo>
                  <a:pt x="1756410" y="0"/>
                </a:moveTo>
                <a:cubicBezTo>
                  <a:pt x="1769035" y="0"/>
                  <a:pt x="1779270" y="10235"/>
                  <a:pt x="1779270" y="22860"/>
                </a:cubicBezTo>
                <a:cubicBezTo>
                  <a:pt x="1779270" y="35485"/>
                  <a:pt x="1769035" y="45720"/>
                  <a:pt x="1756410" y="45720"/>
                </a:cubicBezTo>
                <a:cubicBezTo>
                  <a:pt x="1743785" y="45720"/>
                  <a:pt x="1733550" y="35485"/>
                  <a:pt x="1733550" y="22860"/>
                </a:cubicBezTo>
                <a:cubicBezTo>
                  <a:pt x="1733550" y="10235"/>
                  <a:pt x="1743785" y="0"/>
                  <a:pt x="1756410" y="0"/>
                </a:cubicBezTo>
                <a:close/>
                <a:moveTo>
                  <a:pt x="1623060" y="0"/>
                </a:moveTo>
                <a:cubicBezTo>
                  <a:pt x="1635685" y="0"/>
                  <a:pt x="1645920" y="10235"/>
                  <a:pt x="1645920" y="22860"/>
                </a:cubicBezTo>
                <a:cubicBezTo>
                  <a:pt x="1645920" y="35485"/>
                  <a:pt x="1635685" y="45720"/>
                  <a:pt x="1623060" y="45720"/>
                </a:cubicBezTo>
                <a:cubicBezTo>
                  <a:pt x="1610435" y="45720"/>
                  <a:pt x="1600200" y="35485"/>
                  <a:pt x="1600200" y="22860"/>
                </a:cubicBezTo>
                <a:cubicBezTo>
                  <a:pt x="1600200" y="10235"/>
                  <a:pt x="1610435" y="0"/>
                  <a:pt x="1623060" y="0"/>
                </a:cubicBezTo>
                <a:close/>
                <a:moveTo>
                  <a:pt x="1489710" y="0"/>
                </a:moveTo>
                <a:cubicBezTo>
                  <a:pt x="1502335" y="0"/>
                  <a:pt x="1512570" y="10235"/>
                  <a:pt x="1512570" y="22860"/>
                </a:cubicBezTo>
                <a:cubicBezTo>
                  <a:pt x="1512570" y="35485"/>
                  <a:pt x="1502335" y="45720"/>
                  <a:pt x="1489710" y="45720"/>
                </a:cubicBezTo>
                <a:cubicBezTo>
                  <a:pt x="1477085" y="45720"/>
                  <a:pt x="1466850" y="35485"/>
                  <a:pt x="1466850" y="22860"/>
                </a:cubicBezTo>
                <a:cubicBezTo>
                  <a:pt x="1466850" y="10235"/>
                  <a:pt x="1477085" y="0"/>
                  <a:pt x="1489710" y="0"/>
                </a:cubicBezTo>
                <a:close/>
                <a:moveTo>
                  <a:pt x="1356360" y="0"/>
                </a:moveTo>
                <a:cubicBezTo>
                  <a:pt x="1368985" y="0"/>
                  <a:pt x="1379220" y="10235"/>
                  <a:pt x="1379220" y="22860"/>
                </a:cubicBezTo>
                <a:cubicBezTo>
                  <a:pt x="1379220" y="35485"/>
                  <a:pt x="1368985" y="45720"/>
                  <a:pt x="1356360" y="45720"/>
                </a:cubicBezTo>
                <a:cubicBezTo>
                  <a:pt x="1343735" y="45720"/>
                  <a:pt x="1333500" y="35485"/>
                  <a:pt x="1333500" y="22860"/>
                </a:cubicBezTo>
                <a:cubicBezTo>
                  <a:pt x="1333500" y="10235"/>
                  <a:pt x="1343735" y="0"/>
                  <a:pt x="1356360" y="0"/>
                </a:cubicBezTo>
                <a:close/>
                <a:moveTo>
                  <a:pt x="1223010" y="0"/>
                </a:moveTo>
                <a:cubicBezTo>
                  <a:pt x="1235635" y="0"/>
                  <a:pt x="1245870" y="10235"/>
                  <a:pt x="1245870" y="22860"/>
                </a:cubicBezTo>
                <a:cubicBezTo>
                  <a:pt x="1245870" y="35485"/>
                  <a:pt x="1235635" y="45720"/>
                  <a:pt x="1223010" y="45720"/>
                </a:cubicBezTo>
                <a:cubicBezTo>
                  <a:pt x="1210385" y="45720"/>
                  <a:pt x="1200150" y="35485"/>
                  <a:pt x="1200150" y="22860"/>
                </a:cubicBezTo>
                <a:cubicBezTo>
                  <a:pt x="1200150" y="10235"/>
                  <a:pt x="1210385" y="0"/>
                  <a:pt x="1223010" y="0"/>
                </a:cubicBezTo>
                <a:close/>
                <a:moveTo>
                  <a:pt x="1089660" y="0"/>
                </a:moveTo>
                <a:cubicBezTo>
                  <a:pt x="1102285" y="0"/>
                  <a:pt x="1112520" y="10235"/>
                  <a:pt x="1112520" y="22860"/>
                </a:cubicBezTo>
                <a:cubicBezTo>
                  <a:pt x="1112520" y="35485"/>
                  <a:pt x="1102285" y="45720"/>
                  <a:pt x="1089660" y="45720"/>
                </a:cubicBezTo>
                <a:cubicBezTo>
                  <a:pt x="1077035" y="45720"/>
                  <a:pt x="1066800" y="35485"/>
                  <a:pt x="1066800" y="22860"/>
                </a:cubicBezTo>
                <a:cubicBezTo>
                  <a:pt x="1066800" y="10235"/>
                  <a:pt x="1077035" y="0"/>
                  <a:pt x="1089660" y="0"/>
                </a:cubicBezTo>
                <a:close/>
                <a:moveTo>
                  <a:pt x="956310" y="0"/>
                </a:moveTo>
                <a:cubicBezTo>
                  <a:pt x="968935" y="0"/>
                  <a:pt x="979170" y="10235"/>
                  <a:pt x="979170" y="22860"/>
                </a:cubicBezTo>
                <a:cubicBezTo>
                  <a:pt x="979170" y="35485"/>
                  <a:pt x="968935" y="45720"/>
                  <a:pt x="956310" y="45720"/>
                </a:cubicBezTo>
                <a:cubicBezTo>
                  <a:pt x="943685" y="45720"/>
                  <a:pt x="933450" y="35485"/>
                  <a:pt x="933450" y="22860"/>
                </a:cubicBezTo>
                <a:cubicBezTo>
                  <a:pt x="933450" y="10235"/>
                  <a:pt x="943685" y="0"/>
                  <a:pt x="956310" y="0"/>
                </a:cubicBezTo>
                <a:close/>
                <a:moveTo>
                  <a:pt x="822960" y="0"/>
                </a:moveTo>
                <a:cubicBezTo>
                  <a:pt x="835585" y="0"/>
                  <a:pt x="845820" y="10235"/>
                  <a:pt x="845820" y="22860"/>
                </a:cubicBezTo>
                <a:cubicBezTo>
                  <a:pt x="845820" y="35485"/>
                  <a:pt x="835585" y="45720"/>
                  <a:pt x="822960" y="45720"/>
                </a:cubicBezTo>
                <a:cubicBezTo>
                  <a:pt x="810335" y="45720"/>
                  <a:pt x="800100" y="35485"/>
                  <a:pt x="800100" y="22860"/>
                </a:cubicBezTo>
                <a:cubicBezTo>
                  <a:pt x="800100" y="10235"/>
                  <a:pt x="810335" y="0"/>
                  <a:pt x="822960" y="0"/>
                </a:cubicBezTo>
                <a:close/>
                <a:moveTo>
                  <a:pt x="689610" y="0"/>
                </a:moveTo>
                <a:cubicBezTo>
                  <a:pt x="702235" y="0"/>
                  <a:pt x="712470" y="10235"/>
                  <a:pt x="712470" y="22860"/>
                </a:cubicBezTo>
                <a:cubicBezTo>
                  <a:pt x="712470" y="35485"/>
                  <a:pt x="702235" y="45720"/>
                  <a:pt x="689610" y="45720"/>
                </a:cubicBezTo>
                <a:cubicBezTo>
                  <a:pt x="676985" y="45720"/>
                  <a:pt x="666750" y="35485"/>
                  <a:pt x="666750" y="22860"/>
                </a:cubicBezTo>
                <a:cubicBezTo>
                  <a:pt x="666750" y="10235"/>
                  <a:pt x="676985" y="0"/>
                  <a:pt x="689610" y="0"/>
                </a:cubicBezTo>
                <a:close/>
                <a:moveTo>
                  <a:pt x="556260" y="0"/>
                </a:moveTo>
                <a:cubicBezTo>
                  <a:pt x="568885" y="0"/>
                  <a:pt x="579120" y="10235"/>
                  <a:pt x="579120" y="22860"/>
                </a:cubicBezTo>
                <a:cubicBezTo>
                  <a:pt x="579120" y="35485"/>
                  <a:pt x="568885" y="45720"/>
                  <a:pt x="556260" y="45720"/>
                </a:cubicBezTo>
                <a:cubicBezTo>
                  <a:pt x="543635" y="45720"/>
                  <a:pt x="533400" y="35485"/>
                  <a:pt x="533400" y="22860"/>
                </a:cubicBezTo>
                <a:cubicBezTo>
                  <a:pt x="533400" y="10235"/>
                  <a:pt x="543635" y="0"/>
                  <a:pt x="556260" y="0"/>
                </a:cubicBezTo>
                <a:close/>
                <a:moveTo>
                  <a:pt x="422910" y="0"/>
                </a:moveTo>
                <a:cubicBezTo>
                  <a:pt x="435535" y="0"/>
                  <a:pt x="445770" y="10235"/>
                  <a:pt x="445770" y="22860"/>
                </a:cubicBezTo>
                <a:cubicBezTo>
                  <a:pt x="445770" y="35485"/>
                  <a:pt x="435535" y="45720"/>
                  <a:pt x="422910" y="45720"/>
                </a:cubicBezTo>
                <a:cubicBezTo>
                  <a:pt x="410285" y="45720"/>
                  <a:pt x="400050" y="35485"/>
                  <a:pt x="400050" y="22860"/>
                </a:cubicBezTo>
                <a:cubicBezTo>
                  <a:pt x="400050" y="10235"/>
                  <a:pt x="410285" y="0"/>
                  <a:pt x="422910" y="0"/>
                </a:cubicBezTo>
                <a:close/>
                <a:moveTo>
                  <a:pt x="289560" y="0"/>
                </a:moveTo>
                <a:cubicBezTo>
                  <a:pt x="302185" y="0"/>
                  <a:pt x="312420" y="10235"/>
                  <a:pt x="312420" y="22860"/>
                </a:cubicBezTo>
                <a:cubicBezTo>
                  <a:pt x="312420" y="35485"/>
                  <a:pt x="302185" y="45720"/>
                  <a:pt x="289560" y="45720"/>
                </a:cubicBezTo>
                <a:cubicBezTo>
                  <a:pt x="276935" y="45720"/>
                  <a:pt x="266700" y="35485"/>
                  <a:pt x="266700" y="22860"/>
                </a:cubicBezTo>
                <a:cubicBezTo>
                  <a:pt x="266700" y="10235"/>
                  <a:pt x="276935" y="0"/>
                  <a:pt x="289560" y="0"/>
                </a:cubicBezTo>
                <a:close/>
                <a:moveTo>
                  <a:pt x="156210" y="0"/>
                </a:moveTo>
                <a:cubicBezTo>
                  <a:pt x="168835" y="0"/>
                  <a:pt x="179070" y="10235"/>
                  <a:pt x="179070" y="22860"/>
                </a:cubicBezTo>
                <a:cubicBezTo>
                  <a:pt x="179070" y="35485"/>
                  <a:pt x="168835" y="45720"/>
                  <a:pt x="156210" y="45720"/>
                </a:cubicBezTo>
                <a:cubicBezTo>
                  <a:pt x="143585" y="45720"/>
                  <a:pt x="133350" y="35485"/>
                  <a:pt x="133350" y="22860"/>
                </a:cubicBezTo>
                <a:cubicBezTo>
                  <a:pt x="133350" y="10235"/>
                  <a:pt x="143585" y="0"/>
                  <a:pt x="156210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2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3812469"/>
            <a:ext cx="5040000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0" flipV="0">
            <a:off x="-134983" y="3247094"/>
            <a:ext cx="12461966" cy="0"/>
          </a:xfrm>
          <a:prstGeom prst="line">
            <a:avLst/>
          </a:pr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6060000" y="3211094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4180526"/>
            <a:ext cx="5040000" cy="1850207"/>
          </a:xfrm>
          <a:prstGeom prst="roundRect">
            <a:avLst>
              <a:gd name="adj" fmla="val 16667"/>
            </a:avLst>
          </a:prstGeom>
          <a:solidFill>
            <a:srgbClr val="D9D9D9">
              <a:alpha val="70000"/>
            </a:srgb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41023" y="4469928"/>
            <a:ext cx="4279913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チルトアップと似ているが、速度がゆっくりで感情の余韻を重視。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859447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979094" y="3069136"/>
            <a:ext cx="376306" cy="32945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691100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810748" y="3072884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478900" y="3812469"/>
            <a:ext cx="5040000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478900" y="4180526"/>
            <a:ext cx="5040000" cy="1850207"/>
          </a:xfrm>
          <a:prstGeom prst="roundRect">
            <a:avLst>
              <a:gd name="adj" fmla="val 16667"/>
            </a:avLst>
          </a:prstGeom>
          <a:solidFill>
            <a:srgbClr val="D9D9D9">
              <a:alpha val="70000"/>
            </a:srgb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859523" y="4469928"/>
            <a:ext cx="4279913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詩的・叙情的な場面に合う。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1">
            <a:off x="10971354" y="1130300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351099" y="1435791"/>
            <a:ext cx="9489802" cy="12911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 rot="0" flipH="0" flipV="0">
            <a:off x="7319074" y="2965909"/>
            <a:ext cx="1023512" cy="0"/>
          </a:xfrm>
          <a:prstGeom prst="line">
            <a:avLst/>
          </a:prstGeom>
          <a:solidFill>
            <a:schemeClr val="accent5">
              <a:alpha val="15000"/>
            </a:schemeClr>
          </a:solidFill>
          <a:ln w="12700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</p:cxnSp>
      <p:cxnSp>
        <p:nvCxnSpPr>
          <p:cNvPr id="4" name="线条 1"/>
          <p:cNvCxnSpPr/>
          <p:nvPr/>
        </p:nvCxnSpPr>
        <p:spPr>
          <a:xfrm rot="0" flipH="0" flipV="0">
            <a:off x="3606791" y="2965909"/>
            <a:ext cx="838407" cy="0"/>
          </a:xfrm>
          <a:prstGeom prst="line">
            <a:avLst/>
          </a:prstGeom>
          <a:solidFill>
            <a:schemeClr val="accent3">
              <a:alpha val="15000"/>
            </a:schemeClr>
          </a:solidFill>
          <a:ln w="12700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4445198" y="2860765"/>
            <a:ext cx="3058982" cy="216000"/>
          </a:xfrm>
          <a:prstGeom prst="roundRect">
            <a:avLst>
              <a:gd name="adj" fmla="val 249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169837" y="2860765"/>
            <a:ext cx="3058982" cy="216000"/>
          </a:xfrm>
          <a:prstGeom prst="roundRect">
            <a:avLst>
              <a:gd name="adj" fmla="val 249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150378" y="3365114"/>
            <a:ext cx="3073400" cy="266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キャラクターが空を見上げる瞬間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25739" y="3365114"/>
            <a:ext cx="3073400" cy="266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感動シーンのラストカット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50480" y="2109437"/>
            <a:ext cx="2688771" cy="3545958"/>
          </a:xfrm>
          <a:prstGeom prst="roundRect">
            <a:avLst>
              <a:gd name="adj" fmla="val 9089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707015" y="1609005"/>
            <a:ext cx="1000864" cy="1000864"/>
          </a:xfrm>
          <a:prstGeom prst="ellipse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dist="0" blurRad="190500" dir="0" sx="102000" sy="102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034871" y="1952976"/>
            <a:ext cx="345154" cy="31292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183851" y="2857500"/>
            <a:ext cx="2189569" cy="25523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パンショット（Pan）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07</a:t>
            </a:r>
            <a:endParaRPr kumimoji="1" lang="zh-CN" altLang="en-US"/>
          </a:p>
        </p:txBody>
      </p:sp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2117774"/>
            <a:ext cx="10816976" cy="4016326"/>
          </a:xfrm>
          <a:custGeom>
            <a:avLst/>
            <a:gdLst>
              <a:gd name="connsiteX0" fmla="*/ 0 w 10816976"/>
              <a:gd name="connsiteY0" fmla="*/ 3260407 h 5555534"/>
              <a:gd name="connsiteX1" fmla="*/ 0 w 10816976"/>
              <a:gd name="connsiteY1" fmla="*/ 5555535 h 5555534"/>
              <a:gd name="connsiteX2" fmla="*/ 10816976 w 10816976"/>
              <a:gd name="connsiteY2" fmla="*/ 5555535 h 5555534"/>
              <a:gd name="connsiteX3" fmla="*/ 10816976 w 10816976"/>
              <a:gd name="connsiteY3" fmla="*/ 0 h 5555534"/>
              <a:gd name="connsiteX4" fmla="*/ 0 w 10816976"/>
              <a:gd name="connsiteY4" fmla="*/ 3260407 h 5555534"/>
            </a:gdLst>
            <a:rect l="l" t="t" r="r" b="b"/>
            <a:pathLst>
              <a:path w="10816976" h="5555534">
                <a:moveTo>
                  <a:pt x="0" y="3260407"/>
                </a:moveTo>
                <a:lnTo>
                  <a:pt x="0" y="5555535"/>
                </a:lnTo>
                <a:lnTo>
                  <a:pt x="10816976" y="5555535"/>
                </a:lnTo>
                <a:cubicBezTo>
                  <a:pt x="10816976" y="5555535"/>
                  <a:pt x="10816976" y="1300849"/>
                  <a:pt x="10816976" y="0"/>
                </a:cubicBezTo>
                <a:cubicBezTo>
                  <a:pt x="7367032" y="2618268"/>
                  <a:pt x="3276928" y="3260407"/>
                  <a:pt x="0" y="326040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800000" scaled="0"/>
          </a:gradFill>
          <a:ln w="69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1899138"/>
            <a:ext cx="10858500" cy="2575725"/>
          </a:xfrm>
          <a:custGeom>
            <a:avLst/>
            <a:gdLst>
              <a:gd name="connsiteX0" fmla="*/ 10858500 w 10858500"/>
              <a:gd name="connsiteY0" fmla="*/ 0 h 3562841"/>
              <a:gd name="connsiteX1" fmla="*/ 0 w 10858500"/>
              <a:gd name="connsiteY1" fmla="*/ 3562834 h 3562841"/>
              <a:gd name="connsiteX2" fmla="*/ 10342912 w 10858500"/>
              <a:gd name="connsiteY2" fmla="*/ 368712 h 3562841"/>
              <a:gd name="connsiteX3" fmla="*/ 10197578 w 10858500"/>
              <a:gd name="connsiteY3" fmla="*/ 128428 h 3562841"/>
              <a:gd name="connsiteX4" fmla="*/ 10858500 w 10858500"/>
              <a:gd name="connsiteY4" fmla="*/ 0 h 3562841"/>
            </a:gdLst>
            <a:rect l="l" t="t" r="r" b="b"/>
            <a:pathLst>
              <a:path w="10858500" h="3562841">
                <a:moveTo>
                  <a:pt x="10858500" y="0"/>
                </a:moveTo>
                <a:cubicBezTo>
                  <a:pt x="9232147" y="1988558"/>
                  <a:pt x="5366964" y="3566976"/>
                  <a:pt x="0" y="3562834"/>
                </a:cubicBezTo>
                <a:cubicBezTo>
                  <a:pt x="3993215" y="3455120"/>
                  <a:pt x="8034875" y="2543697"/>
                  <a:pt x="10342912" y="368712"/>
                </a:cubicBezTo>
                <a:cubicBezTo>
                  <a:pt x="10280626" y="269284"/>
                  <a:pt x="10197578" y="128428"/>
                  <a:pt x="10197578" y="128428"/>
                </a:cubicBezTo>
                <a:lnTo>
                  <a:pt x="10858500" y="0"/>
                </a:lnTo>
                <a:close/>
              </a:path>
            </a:pathLst>
          </a:custGeom>
          <a:gradFill>
            <a:gsLst>
              <a:gs pos="10000">
                <a:schemeClr val="accent1">
                  <a:lumMod val="40000"/>
                  <a:lumOff val="60000"/>
                </a:schemeClr>
              </a:gs>
              <a:gs pos="90000">
                <a:schemeClr val="accent1"/>
              </a:gs>
            </a:gsLst>
            <a:lin ang="0" scaled="0"/>
          </a:gradFill>
          <a:ln w="69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2" y="1254403"/>
            <a:ext cx="8037358" cy="18774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852066" y="4207759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097526" y="4614447"/>
            <a:ext cx="3661024" cy="11694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カメラを水平に回転させるだけの動き。位置は固定。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270540" y="3370295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547751" y="4043837"/>
            <a:ext cx="3597524" cy="17346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視線を誘導したり、複数の要素を連続して見せたりできる。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8229516" y="-1"/>
            <a:ext cx="1576470" cy="282407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38155" t="3275" r="34948" b="3275"/>
          <a:stretch>
            <a:fillRect/>
          </a:stretch>
        </p:blipFill>
        <p:spPr>
          <a:xfrm rot="0" flipH="0" flipV="0">
            <a:off x="9441566" y="2017486"/>
            <a:ext cx="2090035" cy="4840514"/>
          </a:xfrm>
          <a:custGeom>
            <a:avLst/>
            <a:gdLst/>
            <a:rect l="l" t="t" r="r" b="b"/>
            <a:pathLst>
              <a:path w="2090035" h="4840514">
                <a:moveTo>
                  <a:pt x="0" y="0"/>
                </a:moveTo>
                <a:lnTo>
                  <a:pt x="2090035" y="0"/>
                </a:lnTo>
                <a:lnTo>
                  <a:pt x="2090035" y="4840514"/>
                </a:lnTo>
                <a:lnTo>
                  <a:pt x="0" y="48405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0" flipH="0" flipV="0">
            <a:off x="660399" y="3042920"/>
            <a:ext cx="4285082" cy="292608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dist="0" blurRad="190500" dir="0" sx="101000" sy="101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520904" y="3048000"/>
            <a:ext cx="4285082" cy="292100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dist="0" blurRad="190500" dir="0" sx="101000" sy="101000" kx="0" ky="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 rot="0" flipH="0" flipV="0">
            <a:off x="2692654" y="3515508"/>
            <a:ext cx="220573" cy="0"/>
          </a:xfrm>
          <a:prstGeom prst="line">
            <a:avLst/>
          </a:prstGeom>
          <a:noFill/>
          <a:ln w="34925" cap="rnd">
            <a:solidFill>
              <a:schemeClr val="accent1"/>
            </a:solidFill>
            <a:round/>
          </a:ln>
        </p:spPr>
      </p:cxnSp>
      <p:sp>
        <p:nvSpPr>
          <p:cNvPr id="8" name="标题 1"/>
          <p:cNvSpPr txBox="1"/>
          <p:nvPr/>
        </p:nvSpPr>
        <p:spPr>
          <a:xfrm rot="0" flipH="0" flipV="0">
            <a:off x="1008032" y="3733800"/>
            <a:ext cx="3671247" cy="19431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建物の外観説明</a:t>
            </a: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 rot="0" flipH="0" flipV="0">
            <a:off x="7553159" y="3515508"/>
            <a:ext cx="220573" cy="0"/>
          </a:xfrm>
          <a:prstGeom prst="line">
            <a:avLst/>
          </a:prstGeom>
          <a:noFill/>
          <a:ln w="34925" cap="rnd">
            <a:solidFill>
              <a:schemeClr val="accent1"/>
            </a:solidFill>
            <a:round/>
          </a:ln>
        </p:spPr>
      </p:cxnSp>
      <p:sp>
        <p:nvSpPr>
          <p:cNvPr id="10" name="标题 1"/>
          <p:cNvSpPr txBox="1"/>
          <p:nvPr/>
        </p:nvSpPr>
        <p:spPr>
          <a:xfrm rot="0" flipH="0" flipV="0">
            <a:off x="5868537" y="3728839"/>
            <a:ext cx="3671247" cy="19480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隣に立っている別のキャラクターへの切り替え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68020" y="1206500"/>
            <a:ext cx="6967583" cy="13525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8020" y="2692667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61625" y="2692668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055229" y="2692668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ドリーアウト（Dolly Out）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08</a:t>
            </a:r>
            <a:endParaRPr kumimoji="1" lang="zh-CN" altLang="en-US"/>
          </a:p>
        </p:txBody>
      </p:sp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2117774"/>
            <a:ext cx="10816976" cy="4016326"/>
          </a:xfrm>
          <a:custGeom>
            <a:avLst/>
            <a:gdLst>
              <a:gd name="connsiteX0" fmla="*/ 0 w 10816976"/>
              <a:gd name="connsiteY0" fmla="*/ 3260407 h 5555534"/>
              <a:gd name="connsiteX1" fmla="*/ 0 w 10816976"/>
              <a:gd name="connsiteY1" fmla="*/ 5555535 h 5555534"/>
              <a:gd name="connsiteX2" fmla="*/ 10816976 w 10816976"/>
              <a:gd name="connsiteY2" fmla="*/ 5555535 h 5555534"/>
              <a:gd name="connsiteX3" fmla="*/ 10816976 w 10816976"/>
              <a:gd name="connsiteY3" fmla="*/ 0 h 5555534"/>
              <a:gd name="connsiteX4" fmla="*/ 0 w 10816976"/>
              <a:gd name="connsiteY4" fmla="*/ 3260407 h 5555534"/>
            </a:gdLst>
            <a:rect l="l" t="t" r="r" b="b"/>
            <a:pathLst>
              <a:path w="10816976" h="5555534">
                <a:moveTo>
                  <a:pt x="0" y="3260407"/>
                </a:moveTo>
                <a:lnTo>
                  <a:pt x="0" y="5555535"/>
                </a:lnTo>
                <a:lnTo>
                  <a:pt x="10816976" y="5555535"/>
                </a:lnTo>
                <a:cubicBezTo>
                  <a:pt x="10816976" y="5555535"/>
                  <a:pt x="10816976" y="1300849"/>
                  <a:pt x="10816976" y="0"/>
                </a:cubicBezTo>
                <a:cubicBezTo>
                  <a:pt x="7367032" y="2618268"/>
                  <a:pt x="3276928" y="3260407"/>
                  <a:pt x="0" y="326040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800000" scaled="0"/>
          </a:gradFill>
          <a:ln w="69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1899138"/>
            <a:ext cx="10858500" cy="2575725"/>
          </a:xfrm>
          <a:custGeom>
            <a:avLst/>
            <a:gdLst>
              <a:gd name="connsiteX0" fmla="*/ 10858500 w 10858500"/>
              <a:gd name="connsiteY0" fmla="*/ 0 h 3562841"/>
              <a:gd name="connsiteX1" fmla="*/ 0 w 10858500"/>
              <a:gd name="connsiteY1" fmla="*/ 3562834 h 3562841"/>
              <a:gd name="connsiteX2" fmla="*/ 10342912 w 10858500"/>
              <a:gd name="connsiteY2" fmla="*/ 368712 h 3562841"/>
              <a:gd name="connsiteX3" fmla="*/ 10197578 w 10858500"/>
              <a:gd name="connsiteY3" fmla="*/ 128428 h 3562841"/>
              <a:gd name="connsiteX4" fmla="*/ 10858500 w 10858500"/>
              <a:gd name="connsiteY4" fmla="*/ 0 h 3562841"/>
            </a:gdLst>
            <a:rect l="l" t="t" r="r" b="b"/>
            <a:pathLst>
              <a:path w="10858500" h="3562841">
                <a:moveTo>
                  <a:pt x="10858500" y="0"/>
                </a:moveTo>
                <a:cubicBezTo>
                  <a:pt x="9232147" y="1988558"/>
                  <a:pt x="5366964" y="3566976"/>
                  <a:pt x="0" y="3562834"/>
                </a:cubicBezTo>
                <a:cubicBezTo>
                  <a:pt x="3993215" y="3455120"/>
                  <a:pt x="8034875" y="2543697"/>
                  <a:pt x="10342912" y="368712"/>
                </a:cubicBezTo>
                <a:cubicBezTo>
                  <a:pt x="10280626" y="269284"/>
                  <a:pt x="10197578" y="128428"/>
                  <a:pt x="10197578" y="128428"/>
                </a:cubicBezTo>
                <a:lnTo>
                  <a:pt x="10858500" y="0"/>
                </a:lnTo>
                <a:close/>
              </a:path>
            </a:pathLst>
          </a:custGeom>
          <a:gradFill>
            <a:gsLst>
              <a:gs pos="10000">
                <a:schemeClr val="accent1">
                  <a:lumMod val="40000"/>
                  <a:lumOff val="60000"/>
                </a:schemeClr>
              </a:gs>
              <a:gs pos="90000">
                <a:schemeClr val="accent1"/>
              </a:gs>
            </a:gsLst>
            <a:lin ang="0" scaled="0"/>
          </a:gradFill>
          <a:ln w="69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2" y="1254403"/>
            <a:ext cx="7376958" cy="13440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987191" y="4366640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05263" y="4709828"/>
            <a:ext cx="2515800" cy="1336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カメラごと後退していく動き。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769395" y="3959747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587467" y="4470667"/>
            <a:ext cx="2515800" cy="1336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空間が広がっていく感覚を生む。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551600" y="2883005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369672" y="3658901"/>
            <a:ext cx="2515800" cy="1336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“今この場を離れる”ような心象表現にも使われる。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363492" y="1549400"/>
            <a:ext cx="3491208" cy="2828581"/>
          </a:xfrm>
          <a:prstGeom prst="round2DiagRect">
            <a:avLst>
              <a:gd name="adj1" fmla="val 29083"/>
              <a:gd name="adj2" fmla="val 0"/>
            </a:avLst>
          </a:prstGeom>
          <a:solidFill>
            <a:schemeClr val="tx1">
              <a:lumMod val="25000"/>
              <a:lumOff val="75000"/>
              <a:alpha val="2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708271" y="1978184"/>
            <a:ext cx="2873477" cy="207311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感動の余韻を引く場面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138023" y="1895443"/>
            <a:ext cx="474393" cy="4743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918361" y="1555422"/>
            <a:ext cx="3554716" cy="2783661"/>
          </a:xfrm>
          <a:prstGeom prst="round2DiagRect">
            <a:avLst>
              <a:gd name="adj1" fmla="val 29083"/>
              <a:gd name="adj2" fmla="val 0"/>
            </a:avLst>
          </a:prstGeom>
          <a:solidFill>
            <a:schemeClr val="accent1">
              <a:alpha val="1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263140" y="1981200"/>
            <a:ext cx="3013177" cy="206737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旅立ち・別れ・回想の締め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92892" y="1856545"/>
            <a:ext cx="474393" cy="4743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562100" y="4928465"/>
            <a:ext cx="8991600" cy="109886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 rot="0" flipH="0" flipV="0">
            <a:off x="5854700" y="4766419"/>
            <a:ext cx="406400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  <a:headEnd type="oval"/>
            <a:tailEnd type="oval"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2067526" y="1931392"/>
            <a:ext cx="629992" cy="3642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39526" y="1918692"/>
            <a:ext cx="629992" cy="36421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ドリーイン（Dolly In）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09</a:t>
            </a:r>
            <a:endParaRPr kumimoji="1" lang="zh-CN" altLang="en-US"/>
          </a:p>
        </p:txBody>
      </p:sp>
    </p:spTree>
  </p:cSld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54782" y="3466631"/>
            <a:ext cx="444222" cy="444220"/>
          </a:xfrm>
          <a:prstGeom prst="rect">
            <a:avLst/>
          </a:prstGeom>
          <a:solidFill>
            <a:schemeClr val="accent2"/>
          </a:solidFill>
          <a:ln w="12700" cap="rnd">
            <a:noFill/>
            <a:round/>
            <a:headEnd/>
            <a:tailEnd/>
          </a:ln>
          <a:effectLst>
            <a:outerShdw dist="127000" blurRad="254000" dir="0" sx="100000" sy="100000" kx="0" ky="0" algn="ctr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74113" y="3606898"/>
            <a:ext cx="205561" cy="163687"/>
          </a:xfrm>
          <a:custGeom>
            <a:avLst/>
            <a:gdLst>
              <a:gd name="connsiteX0" fmla="*/ 515342 w 514350"/>
              <a:gd name="connsiteY0" fmla="*/ 621 h 409575"/>
              <a:gd name="connsiteX1" fmla="*/ 515342 w 514350"/>
              <a:gd name="connsiteY1" fmla="*/ 353046 h 409575"/>
              <a:gd name="connsiteX2" fmla="*/ 192159 w 514350"/>
              <a:gd name="connsiteY2" fmla="*/ 353046 h 409575"/>
              <a:gd name="connsiteX3" fmla="*/ 115387 w 514350"/>
              <a:gd name="connsiteY3" fmla="*/ 410196 h 409575"/>
              <a:gd name="connsiteX4" fmla="*/ 115387 w 514350"/>
              <a:gd name="connsiteY4" fmla="*/ 353046 h 409575"/>
              <a:gd name="connsiteX5" fmla="*/ 992 w 514350"/>
              <a:gd name="connsiteY5" fmla="*/ 353046 h 409575"/>
              <a:gd name="connsiteX6" fmla="*/ 992 w 514350"/>
              <a:gd name="connsiteY6" fmla="*/ 621 h 409575"/>
              <a:gd name="connsiteX7" fmla="*/ 515342 w 514350"/>
              <a:gd name="connsiteY7" fmla="*/ 621 h 409575"/>
              <a:gd name="connsiteX8" fmla="*/ 124817 w 514350"/>
              <a:gd name="connsiteY8" fmla="*/ 143496 h 409575"/>
              <a:gd name="connsiteX9" fmla="*/ 91480 w 514350"/>
              <a:gd name="connsiteY9" fmla="*/ 176834 h 409575"/>
              <a:gd name="connsiteX10" fmla="*/ 124817 w 514350"/>
              <a:gd name="connsiteY10" fmla="*/ 210171 h 409575"/>
              <a:gd name="connsiteX11" fmla="*/ 158155 w 514350"/>
              <a:gd name="connsiteY11" fmla="*/ 176834 h 409575"/>
              <a:gd name="connsiteX12" fmla="*/ 124817 w 514350"/>
              <a:gd name="connsiteY12" fmla="*/ 143496 h 409575"/>
              <a:gd name="connsiteX13" fmla="*/ 258167 w 514350"/>
              <a:gd name="connsiteY13" fmla="*/ 143496 h 409575"/>
              <a:gd name="connsiteX14" fmla="*/ 224830 w 514350"/>
              <a:gd name="connsiteY14" fmla="*/ 176834 h 409575"/>
              <a:gd name="connsiteX15" fmla="*/ 258167 w 514350"/>
              <a:gd name="connsiteY15" fmla="*/ 210171 h 409575"/>
              <a:gd name="connsiteX16" fmla="*/ 291505 w 514350"/>
              <a:gd name="connsiteY16" fmla="*/ 176834 h 409575"/>
              <a:gd name="connsiteX17" fmla="*/ 258167 w 514350"/>
              <a:gd name="connsiteY17" fmla="*/ 143496 h 409575"/>
              <a:gd name="connsiteX18" fmla="*/ 391517 w 514350"/>
              <a:gd name="connsiteY18" fmla="*/ 143496 h 409575"/>
              <a:gd name="connsiteX19" fmla="*/ 358180 w 514350"/>
              <a:gd name="connsiteY19" fmla="*/ 176834 h 409575"/>
              <a:gd name="connsiteX20" fmla="*/ 391517 w 514350"/>
              <a:gd name="connsiteY20" fmla="*/ 210171 h 409575"/>
              <a:gd name="connsiteX21" fmla="*/ 424855 w 514350"/>
              <a:gd name="connsiteY21" fmla="*/ 176834 h 409575"/>
              <a:gd name="connsiteX22" fmla="*/ 391517 w 514350"/>
              <a:gd name="connsiteY22" fmla="*/ 143496 h 409575"/>
            </a:gdLst>
            <a:rect l="l" t="t" r="r" b="b"/>
            <a:pathLst>
              <a:path w="514350" h="409575">
                <a:moveTo>
                  <a:pt x="515342" y="621"/>
                </a:moveTo>
                <a:lnTo>
                  <a:pt x="515342" y="353046"/>
                </a:lnTo>
                <a:lnTo>
                  <a:pt x="192159" y="353046"/>
                </a:lnTo>
                <a:lnTo>
                  <a:pt x="115387" y="410196"/>
                </a:lnTo>
                <a:lnTo>
                  <a:pt x="115387" y="353046"/>
                </a:lnTo>
                <a:lnTo>
                  <a:pt x="992" y="353046"/>
                </a:lnTo>
                <a:lnTo>
                  <a:pt x="992" y="621"/>
                </a:lnTo>
                <a:lnTo>
                  <a:pt x="515342" y="621"/>
                </a:lnTo>
                <a:close/>
                <a:moveTo>
                  <a:pt x="124817" y="143496"/>
                </a:moveTo>
                <a:cubicBezTo>
                  <a:pt x="106434" y="143496"/>
                  <a:pt x="91480" y="158450"/>
                  <a:pt x="91480" y="176834"/>
                </a:cubicBezTo>
                <a:cubicBezTo>
                  <a:pt x="91480" y="195217"/>
                  <a:pt x="106434" y="210171"/>
                  <a:pt x="124817" y="210171"/>
                </a:cubicBezTo>
                <a:cubicBezTo>
                  <a:pt x="143200" y="210171"/>
                  <a:pt x="158155" y="195217"/>
                  <a:pt x="158155" y="176834"/>
                </a:cubicBezTo>
                <a:cubicBezTo>
                  <a:pt x="158155" y="158450"/>
                  <a:pt x="143200" y="143496"/>
                  <a:pt x="124817" y="143496"/>
                </a:cubicBezTo>
                <a:close/>
                <a:moveTo>
                  <a:pt x="258167" y="143496"/>
                </a:moveTo>
                <a:cubicBezTo>
                  <a:pt x="239784" y="143496"/>
                  <a:pt x="224830" y="158450"/>
                  <a:pt x="224830" y="176834"/>
                </a:cubicBezTo>
                <a:cubicBezTo>
                  <a:pt x="224830" y="195217"/>
                  <a:pt x="239784" y="210171"/>
                  <a:pt x="258167" y="210171"/>
                </a:cubicBezTo>
                <a:cubicBezTo>
                  <a:pt x="276550" y="210171"/>
                  <a:pt x="291505" y="195217"/>
                  <a:pt x="291505" y="176834"/>
                </a:cubicBezTo>
                <a:cubicBezTo>
                  <a:pt x="291505" y="158450"/>
                  <a:pt x="276550" y="143496"/>
                  <a:pt x="258167" y="143496"/>
                </a:cubicBezTo>
                <a:close/>
                <a:moveTo>
                  <a:pt x="391517" y="143496"/>
                </a:moveTo>
                <a:cubicBezTo>
                  <a:pt x="373134" y="143496"/>
                  <a:pt x="358180" y="158450"/>
                  <a:pt x="358180" y="176834"/>
                </a:cubicBezTo>
                <a:cubicBezTo>
                  <a:pt x="358180" y="195217"/>
                  <a:pt x="373134" y="210171"/>
                  <a:pt x="391517" y="210171"/>
                </a:cubicBezTo>
                <a:cubicBezTo>
                  <a:pt x="409900" y="210171"/>
                  <a:pt x="424855" y="195217"/>
                  <a:pt x="424855" y="176834"/>
                </a:cubicBezTo>
                <a:cubicBezTo>
                  <a:pt x="424855" y="158450"/>
                  <a:pt x="409900" y="143496"/>
                  <a:pt x="391517" y="143496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500383" y="3464029"/>
            <a:ext cx="5760000" cy="101017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カメラが前進しながら被写体に接近していく動き。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6853" y="4844521"/>
            <a:ext cx="444222" cy="444220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>
            <a:outerShdw dist="127000" blurRad="254000" dir="0" sx="100000" sy="100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95198" y="4963851"/>
            <a:ext cx="187529" cy="205561"/>
          </a:xfrm>
          <a:custGeom>
            <a:avLst/>
            <a:gdLst>
              <a:gd name="connsiteX0" fmla="*/ 248770 w 495300"/>
              <a:gd name="connsiteY0" fmla="*/ 621 h 542925"/>
              <a:gd name="connsiteX1" fmla="*/ 496420 w 495300"/>
              <a:gd name="connsiteY1" fmla="*/ 248271 h 542925"/>
              <a:gd name="connsiteX2" fmla="*/ 323827 w 495300"/>
              <a:gd name="connsiteY2" fmla="*/ 484396 h 542925"/>
              <a:gd name="connsiteX3" fmla="*/ 346973 w 495300"/>
              <a:gd name="connsiteY3" fmla="*/ 524496 h 542925"/>
              <a:gd name="connsiteX4" fmla="*/ 420220 w 495300"/>
              <a:gd name="connsiteY4" fmla="*/ 524496 h 542925"/>
              <a:gd name="connsiteX5" fmla="*/ 420220 w 495300"/>
              <a:gd name="connsiteY5" fmla="*/ 543546 h 542925"/>
              <a:gd name="connsiteX6" fmla="*/ 77320 w 495300"/>
              <a:gd name="connsiteY6" fmla="*/ 543546 h 542925"/>
              <a:gd name="connsiteX7" fmla="*/ 77320 w 495300"/>
              <a:gd name="connsiteY7" fmla="*/ 524496 h 542925"/>
              <a:gd name="connsiteX8" fmla="*/ 150567 w 495300"/>
              <a:gd name="connsiteY8" fmla="*/ 524496 h 542925"/>
              <a:gd name="connsiteX9" fmla="*/ 173713 w 495300"/>
              <a:gd name="connsiteY9" fmla="*/ 484396 h 542925"/>
              <a:gd name="connsiteX10" fmla="*/ 1120 w 495300"/>
              <a:gd name="connsiteY10" fmla="*/ 248271 h 542925"/>
              <a:gd name="connsiteX11" fmla="*/ 248770 w 495300"/>
              <a:gd name="connsiteY11" fmla="*/ 621 h 542925"/>
              <a:gd name="connsiteX12" fmla="*/ 192763 w 495300"/>
              <a:gd name="connsiteY12" fmla="*/ 489539 h 542925"/>
              <a:gd name="connsiteX13" fmla="*/ 172570 w 495300"/>
              <a:gd name="connsiteY13" fmla="*/ 524496 h 542925"/>
              <a:gd name="connsiteX14" fmla="*/ 324970 w 495300"/>
              <a:gd name="connsiteY14" fmla="*/ 524496 h 542925"/>
              <a:gd name="connsiteX15" fmla="*/ 304777 w 495300"/>
              <a:gd name="connsiteY15" fmla="*/ 489539 h 542925"/>
              <a:gd name="connsiteX16" fmla="*/ 248770 w 495300"/>
              <a:gd name="connsiteY16" fmla="*/ 495921 h 542925"/>
              <a:gd name="connsiteX17" fmla="*/ 192763 w 495300"/>
              <a:gd name="connsiteY17" fmla="*/ 489539 h 542925"/>
              <a:gd name="connsiteX18" fmla="*/ 248770 w 495300"/>
              <a:gd name="connsiteY18" fmla="*/ 143496 h 542925"/>
              <a:gd name="connsiteX19" fmla="*/ 143995 w 495300"/>
              <a:gd name="connsiteY19" fmla="*/ 248271 h 542925"/>
              <a:gd name="connsiteX20" fmla="*/ 248770 w 495300"/>
              <a:gd name="connsiteY20" fmla="*/ 353046 h 542925"/>
              <a:gd name="connsiteX21" fmla="*/ 353545 w 495300"/>
              <a:gd name="connsiteY21" fmla="*/ 248271 h 542925"/>
              <a:gd name="connsiteX22" fmla="*/ 248770 w 495300"/>
              <a:gd name="connsiteY22" fmla="*/ 143496 h 542925"/>
              <a:gd name="connsiteX23" fmla="*/ 367833 w 495300"/>
              <a:gd name="connsiteY23" fmla="*/ 114921 h 542925"/>
              <a:gd name="connsiteX24" fmla="*/ 353545 w 495300"/>
              <a:gd name="connsiteY24" fmla="*/ 129209 h 542925"/>
              <a:gd name="connsiteX25" fmla="*/ 367833 w 495300"/>
              <a:gd name="connsiteY25" fmla="*/ 143496 h 542925"/>
              <a:gd name="connsiteX26" fmla="*/ 382120 w 495300"/>
              <a:gd name="connsiteY26" fmla="*/ 129209 h 542925"/>
              <a:gd name="connsiteX27" fmla="*/ 367833 w 495300"/>
              <a:gd name="connsiteY27" fmla="*/ 114921 h 542925"/>
            </a:gdLst>
            <a:rect l="l" t="t" r="r" b="b"/>
            <a:pathLst>
              <a:path w="495300" h="542925">
                <a:moveTo>
                  <a:pt x="248770" y="621"/>
                </a:moveTo>
                <a:cubicBezTo>
                  <a:pt x="385549" y="621"/>
                  <a:pt x="496420" y="111492"/>
                  <a:pt x="496420" y="248271"/>
                </a:cubicBezTo>
                <a:cubicBezTo>
                  <a:pt x="496420" y="358856"/>
                  <a:pt x="423935" y="452582"/>
                  <a:pt x="323827" y="484396"/>
                </a:cubicBezTo>
                <a:lnTo>
                  <a:pt x="346973" y="524496"/>
                </a:lnTo>
                <a:lnTo>
                  <a:pt x="420220" y="524496"/>
                </a:lnTo>
                <a:lnTo>
                  <a:pt x="420220" y="543546"/>
                </a:lnTo>
                <a:lnTo>
                  <a:pt x="77320" y="543546"/>
                </a:lnTo>
                <a:lnTo>
                  <a:pt x="77320" y="524496"/>
                </a:lnTo>
                <a:lnTo>
                  <a:pt x="150567" y="524496"/>
                </a:lnTo>
                <a:lnTo>
                  <a:pt x="173713" y="484396"/>
                </a:lnTo>
                <a:cubicBezTo>
                  <a:pt x="73605" y="452582"/>
                  <a:pt x="1120" y="358856"/>
                  <a:pt x="1120" y="248271"/>
                </a:cubicBezTo>
                <a:cubicBezTo>
                  <a:pt x="1120" y="111492"/>
                  <a:pt x="111991" y="621"/>
                  <a:pt x="248770" y="621"/>
                </a:cubicBezTo>
                <a:close/>
                <a:moveTo>
                  <a:pt x="192763" y="489539"/>
                </a:moveTo>
                <a:lnTo>
                  <a:pt x="172570" y="524496"/>
                </a:lnTo>
                <a:lnTo>
                  <a:pt x="324970" y="524496"/>
                </a:lnTo>
                <a:lnTo>
                  <a:pt x="304777" y="489539"/>
                </a:lnTo>
                <a:cubicBezTo>
                  <a:pt x="286775" y="493730"/>
                  <a:pt x="268010" y="495921"/>
                  <a:pt x="248770" y="495921"/>
                </a:cubicBezTo>
                <a:cubicBezTo>
                  <a:pt x="229530" y="495921"/>
                  <a:pt x="210765" y="493730"/>
                  <a:pt x="192763" y="489539"/>
                </a:cubicBezTo>
                <a:close/>
                <a:moveTo>
                  <a:pt x="248770" y="143496"/>
                </a:moveTo>
                <a:cubicBezTo>
                  <a:pt x="190858" y="143496"/>
                  <a:pt x="143995" y="190359"/>
                  <a:pt x="143995" y="248271"/>
                </a:cubicBezTo>
                <a:cubicBezTo>
                  <a:pt x="143995" y="306183"/>
                  <a:pt x="190858" y="353046"/>
                  <a:pt x="248770" y="353046"/>
                </a:cubicBezTo>
                <a:cubicBezTo>
                  <a:pt x="306682" y="353046"/>
                  <a:pt x="353545" y="306183"/>
                  <a:pt x="353545" y="248271"/>
                </a:cubicBezTo>
                <a:cubicBezTo>
                  <a:pt x="353545" y="190359"/>
                  <a:pt x="306682" y="143496"/>
                  <a:pt x="248770" y="143496"/>
                </a:cubicBezTo>
                <a:close/>
                <a:moveTo>
                  <a:pt x="367833" y="114921"/>
                </a:moveTo>
                <a:cubicBezTo>
                  <a:pt x="359927" y="114921"/>
                  <a:pt x="353545" y="121303"/>
                  <a:pt x="353545" y="129209"/>
                </a:cubicBezTo>
                <a:cubicBezTo>
                  <a:pt x="353545" y="137114"/>
                  <a:pt x="359927" y="143496"/>
                  <a:pt x="367833" y="143496"/>
                </a:cubicBezTo>
                <a:cubicBezTo>
                  <a:pt x="375738" y="143496"/>
                  <a:pt x="382120" y="137114"/>
                  <a:pt x="382120" y="129209"/>
                </a:cubicBezTo>
                <a:cubicBezTo>
                  <a:pt x="382120" y="121303"/>
                  <a:pt x="375738" y="114921"/>
                  <a:pt x="367833" y="11492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500383" y="4844520"/>
            <a:ext cx="5760000" cy="101017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表情やディテールを強調するのに効果的。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500383" y="1675394"/>
            <a:ext cx="5760000" cy="1307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2754" y="1617306"/>
            <a:ext cx="476250" cy="377952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8179724" y="1917700"/>
            <a:ext cx="3604951" cy="3429000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トラッキングショット（Tracking Shot）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01</a:t>
            </a:r>
            <a:endParaRPr kumimoji="1" lang="zh-CN" altLang="en-US"/>
          </a:p>
        </p:txBody>
      </p:sp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3812469"/>
            <a:ext cx="5040000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0" flipV="0">
            <a:off x="-134983" y="3247094"/>
            <a:ext cx="12461966" cy="0"/>
          </a:xfrm>
          <a:prstGeom prst="line">
            <a:avLst/>
          </a:pr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6060000" y="3211094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4180526"/>
            <a:ext cx="5040000" cy="1850207"/>
          </a:xfrm>
          <a:prstGeom prst="roundRect">
            <a:avLst>
              <a:gd name="adj" fmla="val 16667"/>
            </a:avLst>
          </a:prstGeom>
          <a:solidFill>
            <a:srgbClr val="D9D9D9">
              <a:alpha val="70000"/>
            </a:srgb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41023" y="4469928"/>
            <a:ext cx="4279913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感情のクローズアップ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859447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979094" y="3069136"/>
            <a:ext cx="376306" cy="32945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691100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810748" y="3072884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478900" y="3812469"/>
            <a:ext cx="5040000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478900" y="4180526"/>
            <a:ext cx="5040000" cy="1850207"/>
          </a:xfrm>
          <a:prstGeom prst="roundRect">
            <a:avLst>
              <a:gd name="adj" fmla="val 16667"/>
            </a:avLst>
          </a:prstGeom>
          <a:solidFill>
            <a:srgbClr val="D9D9D9">
              <a:alpha val="70000"/>
            </a:srgb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859523" y="4469928"/>
            <a:ext cx="4279913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小道具や視線のフォーカス場面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1">
            <a:off x="10971354" y="1130300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351099" y="1435791"/>
            <a:ext cx="9489802" cy="12911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ペデスタルアップ（Pedestal Up）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10</a:t>
            </a:r>
            <a:endParaRPr kumimoji="1" lang="zh-CN" altLang="en-US"/>
          </a:p>
        </p:txBody>
      </p:sp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1838325" y="-1107290"/>
            <a:ext cx="9350376" cy="9350372"/>
          </a:xfrm>
          <a:prstGeom prst="arc">
            <a:avLst>
              <a:gd name="adj1" fmla="val 18716968"/>
              <a:gd name="adj2" fmla="val 2846181"/>
            </a:avLst>
          </a:prstGeom>
          <a:noFill/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-1311274" y="-580238"/>
            <a:ext cx="8296274" cy="8296270"/>
          </a:xfrm>
          <a:prstGeom prst="arc">
            <a:avLst>
              <a:gd name="adj1" fmla="val 19465670"/>
              <a:gd name="adj2" fmla="val 2211151"/>
            </a:avLst>
          </a:prstGeom>
          <a:noFill/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0" y="1829582"/>
            <a:ext cx="6486182" cy="3490914"/>
          </a:xfrm>
          <a:custGeom>
            <a:avLst/>
            <a:gdLst>
              <a:gd name="connsiteX0" fmla="*/ 0 w 6486182"/>
              <a:gd name="connsiteY0" fmla="*/ 0 h 3490914"/>
              <a:gd name="connsiteX1" fmla="*/ 4740726 w 6486182"/>
              <a:gd name="connsiteY1" fmla="*/ 0 h 3490914"/>
              <a:gd name="connsiteX2" fmla="*/ 6486182 w 6486182"/>
              <a:gd name="connsiteY2" fmla="*/ 1745457 h 3490914"/>
              <a:gd name="connsiteX3" fmla="*/ 6486181 w 6486182"/>
              <a:gd name="connsiteY3" fmla="*/ 1745457 h 3490914"/>
              <a:gd name="connsiteX4" fmla="*/ 4740724 w 6486182"/>
              <a:gd name="connsiteY4" fmla="*/ 3490914 h 3490914"/>
              <a:gd name="connsiteX5" fmla="*/ 0 w 6486182"/>
              <a:gd name="connsiteY5" fmla="*/ 3490913 h 3490914"/>
            </a:gdLst>
            <a:rect l="l" t="t" r="r" b="b"/>
            <a:pathLst>
              <a:path w="6486182" h="3490914">
                <a:moveTo>
                  <a:pt x="0" y="0"/>
                </a:moveTo>
                <a:lnTo>
                  <a:pt x="4740726" y="0"/>
                </a:lnTo>
                <a:cubicBezTo>
                  <a:pt x="5704714" y="0"/>
                  <a:pt x="6486182" y="781468"/>
                  <a:pt x="6486182" y="1745457"/>
                </a:cubicBezTo>
                <a:lnTo>
                  <a:pt x="6486181" y="1745457"/>
                </a:lnTo>
                <a:cubicBezTo>
                  <a:pt x="6486181" y="2709446"/>
                  <a:pt x="5704713" y="3490914"/>
                  <a:pt x="4740724" y="3490914"/>
                </a:cubicBezTo>
                <a:lnTo>
                  <a:pt x="0" y="349091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9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001588" y="1860108"/>
            <a:ext cx="744810" cy="851280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98000"/>
                  <a:lumOff val="2000"/>
                </a:schemeClr>
              </a:gs>
            </a:gsLst>
            <a:lin ang="5400000" scaled="0"/>
          </a:gradFill>
          <a:ln cap="sq">
            <a:noFill/>
          </a:ln>
          <a:effectLst>
            <a:outerShdw dist="203200" blurRad="330200" dir="5400000" sx="90000" sy="90000" kx="0" ky="0" algn="t" rotWithShape="0">
              <a:schemeClr val="accent1">
                <a:lumMod val="50000"/>
                <a:alpha val="6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050728" y="1916272"/>
            <a:ext cx="646527" cy="738949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239462" y="2141805"/>
            <a:ext cx="269061" cy="269101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885028" y="1868428"/>
            <a:ext cx="3530876" cy="15461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カメラ本体が垂直に上下に移動するワーク。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001588" y="4175502"/>
            <a:ext cx="744810" cy="851280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cap="sq">
            <a:noFill/>
          </a:ln>
          <a:effectLst>
            <a:outerShdw dist="203200" blurRad="330200" dir="5400000" sx="90000" sy="90000" kx="0" ky="0" algn="t" rotWithShape="0">
              <a:schemeClr val="accent2">
                <a:lumMod val="50000"/>
                <a:alpha val="6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050728" y="4231668"/>
            <a:ext cx="646527" cy="738949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239441" y="4467281"/>
            <a:ext cx="269101" cy="248936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885028" y="4173741"/>
            <a:ext cx="3532272" cy="16604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構造物や地形を滑らかに見せるのに有効。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60400" y="2359161"/>
            <a:ext cx="5201557" cy="243175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2431089"/>
            <a:ext cx="4336629" cy="442691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734481" y="4421708"/>
            <a:ext cx="5784416" cy="95758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スタート地点から登場キャラをカメラが“見上げる”導入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734479" y="3354710"/>
            <a:ext cx="5784417" cy="95758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建物や崖、階段などの上下構造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734482" y="1466010"/>
            <a:ext cx="5784418" cy="14286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928473" y="1507947"/>
            <a:ext cx="4353354" cy="4524553"/>
          </a:xfrm>
          <a:prstGeom prst="rect">
            <a:avLst/>
          </a:prstGeom>
        </p:spPr>
      </p:pic>
      <p:sp>
        <p:nvSpPr>
          <p:cNvPr id="8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ラックフォーカス（Rack Focus）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11</a:t>
            </a:r>
            <a:endParaRPr kumimoji="1" lang="zh-CN" altLang="en-US"/>
          </a:p>
        </p:txBody>
      </p:sp>
    </p:spTree>
  </p:cSld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4464148" y="2406125"/>
            <a:ext cx="3238305" cy="3956575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 rot="0" flipH="0" flipV="0">
            <a:off x="673101" y="1047368"/>
            <a:ext cx="10845798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469649" y="4198932"/>
            <a:ext cx="3240000" cy="2160000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6000000" scaled="0"/>
          </a:gradFill>
          <a:ln w="12700" cap="sq">
            <a:noFill/>
            <a:miter/>
          </a:ln>
          <a:effectLst/>
        </p:spPr>
        <p:txBody>
          <a:bodyPr vert="horz" wrap="square" lIns="274320" tIns="0" rIns="182880" bIns="274320" rtlCol="0" anchor="b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469649" y="2186606"/>
            <a:ext cx="3240000" cy="10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274320" tIns="0" rIns="182880" bIns="274320" rtlCol="0" anchor="b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017016" y="2448840"/>
            <a:ext cx="372117" cy="37211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22225" cap="rnd">
            <a:noFill/>
            <a:round/>
            <a:headEnd/>
            <a:tailEnd/>
          </a:ln>
        </p:spPr>
        <p:txBody>
          <a:bodyPr vert="horz" wrap="square" lIns="121920" tIns="60960" rIns="121920" bIns="609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808195" y="2448840"/>
            <a:ext cx="332751" cy="332800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22225" cap="flat">
            <a:noFill/>
            <a:miter/>
            <a:headEnd/>
            <a:tailEnd/>
          </a:ln>
        </p:spPr>
        <p:txBody>
          <a:bodyPr vert="horz" wrap="square" lIns="121920" tIns="60960" rIns="121920" bIns="609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017016" y="2913492"/>
            <a:ext cx="3508233" cy="34312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視線を強制的に「何を見るべきか」へ導く。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3716" y="2786492"/>
            <a:ext cx="3508233" cy="35455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フォーカスを前景から背景へ、あるいはその逆にスムーズに移動させる技法。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106311" y="2908300"/>
            <a:ext cx="4746978" cy="1737747"/>
          </a:xfrm>
          <a:prstGeom prst="wedgeRectCallout">
            <a:avLst>
              <a:gd name="adj1" fmla="val -37592"/>
              <a:gd name="adj2" fmla="val 59608"/>
            </a:avLst>
          </a:prstGeom>
          <a:solidFill>
            <a:srgbClr val="F2F2F2">
              <a:alpha val="100000"/>
            </a:srgbClr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269192" y="3086100"/>
            <a:ext cx="4421216" cy="1396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キャラクターの背後に何かが現れる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269192" y="4919604"/>
            <a:ext cx="631851" cy="631851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413362" y="5073646"/>
            <a:ext cx="343511" cy="323767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338711" y="2910314"/>
            <a:ext cx="4746978" cy="1700379"/>
          </a:xfrm>
          <a:prstGeom prst="wedgeRectCallout">
            <a:avLst>
              <a:gd name="adj1" fmla="val -37775"/>
              <a:gd name="adj2" fmla="val 60195"/>
            </a:avLst>
          </a:prstGeom>
          <a:solidFill>
            <a:schemeClr val="accent1"/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501592" y="3086100"/>
            <a:ext cx="4421216" cy="139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思考の変化・気づきの演出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435173" y="4919604"/>
            <a:ext cx="631851" cy="63185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561854" y="5060465"/>
            <a:ext cx="378490" cy="350129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04900" y="1387833"/>
            <a:ext cx="9982200" cy="1206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手持ちカメラ（Handheld Camera）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12</a:t>
            </a:r>
            <a:endParaRPr kumimoji="1" lang="zh-CN" altLang="en-US"/>
          </a:p>
        </p:txBody>
      </p:sp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534746" y="2625501"/>
            <a:ext cx="7669704" cy="2260197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743200" y="3003479"/>
            <a:ext cx="7277099" cy="16828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あえてわずかに揺れる映像を生むことで、リアルな臨場感・荒々しさを表現。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087557" y="2009010"/>
            <a:ext cx="894377" cy="89437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974850" y="2625501"/>
            <a:ext cx="199475" cy="199475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326290" y="2267209"/>
            <a:ext cx="416910" cy="37797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094641" y="2006600"/>
            <a:ext cx="7116159" cy="52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106311" y="2908300"/>
            <a:ext cx="4746978" cy="1737747"/>
          </a:xfrm>
          <a:prstGeom prst="wedgeRectCallout">
            <a:avLst>
              <a:gd name="adj1" fmla="val -37592"/>
              <a:gd name="adj2" fmla="val 59608"/>
            </a:avLst>
          </a:prstGeom>
          <a:solidFill>
            <a:srgbClr val="F2F2F2">
              <a:alpha val="100000"/>
            </a:srgbClr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269192" y="3086100"/>
            <a:ext cx="4421216" cy="1396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アクションシーンやドキュメンタリー風演出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269192" y="4919604"/>
            <a:ext cx="631851" cy="631851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413362" y="5073646"/>
            <a:ext cx="343511" cy="323767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338711" y="2910314"/>
            <a:ext cx="4746978" cy="1700379"/>
          </a:xfrm>
          <a:prstGeom prst="wedgeRectCallout">
            <a:avLst>
              <a:gd name="adj1" fmla="val -37775"/>
              <a:gd name="adj2" fmla="val 60195"/>
            </a:avLst>
          </a:prstGeom>
          <a:solidFill>
            <a:schemeClr val="accent1"/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501592" y="3086100"/>
            <a:ext cx="4421216" cy="139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混乱・暴動・逃走劇などの臨場場面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435173" y="4919604"/>
            <a:ext cx="631851" cy="63185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561854" y="5060465"/>
            <a:ext cx="378490" cy="350129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04900" y="1387833"/>
            <a:ext cx="9982200" cy="1206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597576" y="1833789"/>
            <a:ext cx="2171524" cy="3609068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dist="50800" blurRad="0" dir="2700000" sx="100000" sy="100000" kx="0" ky="0" algn="ctr" rotWithShape="0">
              <a:schemeClr val="accent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966126" y="1833789"/>
            <a:ext cx="2171524" cy="3609068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tx2"/>
            </a:solidFill>
            <a:miter/>
          </a:ln>
          <a:effectLst>
            <a:outerShdw dist="50800" blurRad="0" dir="2700000" sx="100000" sy="100000" kx="0" ky="0" algn="ctr" rotWithShape="0">
              <a:schemeClr val="tx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334676" y="1833789"/>
            <a:ext cx="2171524" cy="3609068"/>
          </a:xfrm>
          <a:prstGeom prst="snip2Diag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dist="50800" blurRad="0" dir="2700000" sx="100000" sy="100000" kx="0" ky="0" algn="ctr" rotWithShape="0">
              <a:schemeClr val="accent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748346" y="3234909"/>
            <a:ext cx="1869985" cy="16099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カメラが被写体の動きに合わせて前後・横方向に追従する基本ワーク。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714544" y="2408426"/>
            <a:ext cx="378575" cy="331437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116896" y="3234909"/>
            <a:ext cx="1869985" cy="16099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滑らかで自然な映像が撮れる。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485446" y="3234909"/>
            <a:ext cx="1869985" cy="16099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視聴者が“その場にいる感覚”を得られる。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116896" y="2396641"/>
            <a:ext cx="378575" cy="34322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485446" y="2362776"/>
            <a:ext cx="377087" cy="37708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8327" y="5162499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61932" y="5162500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055536" y="5162500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748346" y="2958811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116896" y="2958811"/>
            <a:ext cx="271242" cy="57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485446" y="2958811"/>
            <a:ext cx="271242" cy="57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399" y="1833789"/>
            <a:ext cx="3271928" cy="24050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まとめ：カメラは映像の「語り手」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13</a:t>
            </a:r>
            <a:endParaRPr kumimoji="1" lang="zh-CN" altLang="en-US"/>
          </a:p>
        </p:txBody>
      </p:sp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095141" y="2865817"/>
            <a:ext cx="5076220" cy="163087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>
            <a:outerShdw dist="12700" blurRad="38100" dir="2700000" sx="100000" sy="100000" kx="0" ky="0" algn="t" rotWithShape="0">
              <a:srgbClr val="000000">
                <a:alpha val="15000"/>
              </a:srgbClr>
            </a:outerShdw>
          </a:effectLst>
        </p:spPr>
        <p:txBody>
          <a:bodyPr vert="horz" wrap="square" lIns="2052000" tIns="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096152" y="2865817"/>
            <a:ext cx="68400" cy="1630870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599218" y="3260351"/>
            <a:ext cx="841802" cy="841802"/>
          </a:xfrm>
          <a:prstGeom prst="ellipse">
            <a:avLst/>
          </a:prstGeom>
          <a:noFill/>
          <a:ln w="12700" cap="sq">
            <a:solidFill>
              <a:schemeClr val="tx1">
                <a:alpha val="3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105301" y="1130635"/>
            <a:ext cx="5076220" cy="158082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127000" blurRad="381000" dir="5400000" sx="102000" sy="102000" kx="0" ky="0" algn="t" rotWithShape="0">
              <a:schemeClr val="accent1">
                <a:lumMod val="40000"/>
                <a:lumOff val="60000"/>
                <a:alpha val="15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101008" y="1125538"/>
            <a:ext cx="74994" cy="15859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599218" y="1500144"/>
            <a:ext cx="841802" cy="841802"/>
          </a:xfrm>
          <a:prstGeom prst="ellipse">
            <a:avLst/>
          </a:prstGeom>
          <a:noFill/>
          <a:ln w="12700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95141" y="4653641"/>
            <a:ext cx="5076220" cy="16248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>
            <a:outerShdw dist="12700" blurRad="38100" dir="2700000" sx="100000" sy="100000" kx="0" ky="0" algn="tl" rotWithShape="0">
              <a:srgbClr val="000000">
                <a:alpha val="15000"/>
              </a:srgbClr>
            </a:outerShdw>
          </a:effectLst>
        </p:spPr>
        <p:txBody>
          <a:bodyPr vert="horz" wrap="square" lIns="2052000" tIns="0" rIns="91440" bIns="4572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096000" y="4653641"/>
            <a:ext cx="68400" cy="1633016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599218" y="5045180"/>
            <a:ext cx="841802" cy="841802"/>
          </a:xfrm>
          <a:prstGeom prst="ellipse">
            <a:avLst/>
          </a:prstGeom>
          <a:noFill/>
          <a:ln w="12700" cap="sq">
            <a:solidFill>
              <a:schemeClr val="tx1">
                <a:alpha val="3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879172" y="1369869"/>
            <a:ext cx="31369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39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映像は何をどう見せるかで意味が変わる。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879172" y="3130076"/>
            <a:ext cx="3251200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39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AI動画生成においても、カメラの動きを適切に指定するだけでプロ級の演出が可能。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879172" y="5054943"/>
            <a:ext cx="3073400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39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あなたのストーリーに最適なカメラワークを本記事から見つけてみてください。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829085" y="3474316"/>
            <a:ext cx="382068" cy="41387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813183" y="5274651"/>
            <a:ext cx="413872" cy="38286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813183" y="1714109"/>
            <a:ext cx="413872" cy="41387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162023" y="1858267"/>
            <a:ext cx="3734881" cy="35845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文本框 5"/>
          <p:cNvSpPr txBox="1"/>
          <p:nvPr/>
        </p:nvSpPr>
        <p:spPr>
          <a:xfrm rot="0" flipH="0" flipV="0">
            <a:off x="547985" y="2202539"/>
            <a:ext cx="5112587" cy="21236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ありがとうございます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6167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11"/>
          <p:cNvSpPr txBox="1"/>
          <p:nvPr/>
        </p:nvSpPr>
        <p:spPr>
          <a:xfrm rot="0" flipH="0" flipV="0">
            <a:off x="591732" y="5215583"/>
            <a:ext cx="4793273" cy="3962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Edited by market@highdrdigital.com</a:t>
            </a:r>
            <a:endParaRPr kumimoji="1" lang="zh-CN" altLang="en-US"/>
          </a:p>
        </p:txBody>
      </p:sp>
      <p:sp>
        <p:nvSpPr>
          <p:cNvPr id="6" name="矩形 7"/>
          <p:cNvSpPr txBox="1"/>
          <p:nvPr/>
        </p:nvSpPr>
        <p:spPr>
          <a:xfrm rot="0" flipH="0" flipV="0">
            <a:off x="6096000" y="-317"/>
            <a:ext cx="6096000" cy="6858635"/>
          </a:xfrm>
          <a:prstGeom prst="rect">
            <a:avLst/>
          </a:prstGeom>
          <a:blipFill>
            <a:blip r:embed="rId2"/>
            <a:srcRect l="0" t="0" r="0" b="0"/>
            <a:stretch>
              <a:fillRect l="0" t="-16661" r="0" b="-16661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351099" y="1553058"/>
            <a:ext cx="9489802" cy="10752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525357" y="3306907"/>
            <a:ext cx="720000" cy="720000"/>
          </a:xfrm>
          <a:prstGeom prst="ellipse">
            <a:avLst/>
          </a:prstGeom>
          <a:solidFill>
            <a:schemeClr val="accent1"/>
          </a:solidFill>
          <a:ln w="1905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713319" y="3480549"/>
            <a:ext cx="344075" cy="372717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428401" y="3209953"/>
            <a:ext cx="913910" cy="913908"/>
          </a:xfrm>
          <a:prstGeom prst="arc">
            <a:avLst>
              <a:gd name="adj1" fmla="val 12085454"/>
              <a:gd name="adj2" fmla="val 16423906"/>
            </a:avLst>
          </a:prstGeom>
          <a:noFill/>
          <a:ln w="25400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445234" y="4296419"/>
            <a:ext cx="4196561" cy="15580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誰かが歩いたり走ったりしているシーン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46984" y="3303359"/>
            <a:ext cx="720000" cy="72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820625" y="3483013"/>
            <a:ext cx="372717" cy="36069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550030" y="3206405"/>
            <a:ext cx="913910" cy="913908"/>
          </a:xfrm>
          <a:prstGeom prst="arc">
            <a:avLst>
              <a:gd name="adj1" fmla="val 12085454"/>
              <a:gd name="adj2" fmla="val 16423906"/>
            </a:avLst>
          </a:prstGeom>
          <a:noFill/>
          <a:ln w="25400" cap="rnd">
            <a:solidFill>
              <a:schemeClr val="accent1">
                <a:lumMod val="40000"/>
                <a:lumOff val="6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554842" y="4299967"/>
            <a:ext cx="4221961" cy="15547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背景の移り変わりを見せたいとき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アークショット（Arc Shot）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02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574001" y="2743353"/>
            <a:ext cx="1418491" cy="141849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574000" y="4330768"/>
            <a:ext cx="3663264" cy="1612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カメラが円を描くように被写体の周囲を動きながら撮影する方法。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954735" y="2743352"/>
            <a:ext cx="1418491" cy="141849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954736" y="4330768"/>
            <a:ext cx="3663264" cy="1612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やや近い距離から、半円～3/4周くらいが一般的。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845489" y="3396321"/>
            <a:ext cx="256249" cy="256249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dist="12700" blurRad="38100" dir="5400000" sx="100000" sy="100000" kx="0" ky="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9751" y="1390426"/>
            <a:ext cx="476250" cy="377952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365076" y="1448514"/>
            <a:ext cx="9846853" cy="1294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067228" y="3218598"/>
            <a:ext cx="432036" cy="468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1">
            <a:off x="7422179" y="3218597"/>
            <a:ext cx="483603" cy="46800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解説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561" t="16453" r="1211" b="24791"/>
          <a:stretch>
            <a:fillRect/>
          </a:stretch>
        </p:blipFill>
        <p:spPr>
          <a:xfrm rot="0" flipH="0" flipV="0">
            <a:off x="6091432" y="1295225"/>
            <a:ext cx="540000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687868" y="1295225"/>
            <a:ext cx="540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37301" y="4627102"/>
            <a:ext cx="2880000" cy="1342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キャラクターの登場シーン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649650" y="4627101"/>
            <a:ext cx="2880000" cy="1342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決意・覚醒などの演出強化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161999" y="4627101"/>
            <a:ext cx="2880000" cy="1342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Regular"/>
                <a:ea typeface="SourceHanSerifJP-Regular"/>
                <a:cs typeface="SourceHanSerifJP-Regular"/>
              </a:rPr>
              <a:t>照明効果を生かした瞬間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217301" y="3681163"/>
            <a:ext cx="720000" cy="720000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522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426294" y="3890134"/>
            <a:ext cx="302014" cy="302058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729650" y="3681163"/>
            <a:ext cx="720000" cy="720000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522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938621" y="3895007"/>
            <a:ext cx="302058" cy="292313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241999" y="3681163"/>
            <a:ext cx="720000" cy="720000"/>
          </a:xfrm>
          <a:custGeom>
            <a:avLst/>
            <a:gdLst>
              <a:gd name="connsiteX0" fmla="*/ 413697 w 827392"/>
              <a:gd name="connsiteY0" fmla="*/ 0 h 827392"/>
              <a:gd name="connsiteX1" fmla="*/ 0 w 827392"/>
              <a:gd name="connsiteY1" fmla="*/ 413696 h 827392"/>
              <a:gd name="connsiteX2" fmla="*/ 413697 w 827392"/>
              <a:gd name="connsiteY2" fmla="*/ 827393 h 827392"/>
              <a:gd name="connsiteX3" fmla="*/ 827393 w 827392"/>
              <a:gd name="connsiteY3" fmla="*/ 413696 h 827392"/>
              <a:gd name="connsiteX4" fmla="*/ 413697 w 827392"/>
              <a:gd name="connsiteY4" fmla="*/ 0 h 827392"/>
            </a:gdLst>
            <a:rect l="l" t="t" r="r" b="b"/>
            <a:pathLst>
              <a:path w="827392" h="827392">
                <a:moveTo>
                  <a:pt x="413697" y="0"/>
                </a:moveTo>
                <a:cubicBezTo>
                  <a:pt x="185196" y="0"/>
                  <a:pt x="0" y="185217"/>
                  <a:pt x="0" y="413696"/>
                </a:cubicBezTo>
                <a:cubicBezTo>
                  <a:pt x="0" y="642176"/>
                  <a:pt x="185196" y="827393"/>
                  <a:pt x="413697" y="827393"/>
                </a:cubicBezTo>
                <a:cubicBezTo>
                  <a:pt x="642197" y="827393"/>
                  <a:pt x="827393" y="642176"/>
                  <a:pt x="827393" y="413696"/>
                </a:cubicBezTo>
                <a:cubicBezTo>
                  <a:pt x="827393" y="185217"/>
                  <a:pt x="642197" y="0"/>
                  <a:pt x="41369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b="100000" r="100000"/>
            </a:path>
            <a:tileRect t="-100000" l="-100000"/>
          </a:gradFill>
          <a:ln w="522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456756" y="3890134"/>
            <a:ext cx="290487" cy="302059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047868" y="1655225"/>
            <a:ext cx="4680000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2557" y="505118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使いどころ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481013"/>
            <a:ext cx="499353" cy="54768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rot="0" flipH="0" flipV="0">
            <a:off x="0" y="-317"/>
            <a:ext cx="12192000" cy="685863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1"/>
          <p:cNvSpPr txBox="1"/>
          <p:nvPr/>
        </p:nvSpPr>
        <p:spPr>
          <a:xfrm rot="0" flipH="0" flipV="0">
            <a:off x="188686" y="196702"/>
            <a:ext cx="4049485" cy="6464597"/>
          </a:xfrm>
          <a:prstGeom prst="rect">
            <a:avLst/>
          </a:prstGeom>
          <a:blipFill>
            <a:blip r:embed="rId2"/>
            <a:srcRect l="0" t="0" r="0" b="0"/>
            <a:stretch>
              <a:fillRect l="-3213" t="0" r="-3213" b="0"/>
            </a:stretch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609396" y="497981"/>
            <a:ext cx="2120928" cy="263373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4"/>
          <p:cNvSpPr txBox="1"/>
          <p:nvPr/>
        </p:nvSpPr>
        <p:spPr>
          <a:xfrm rot="0" flipH="0" flipV="0">
            <a:off x="5791199" y="3466966"/>
            <a:ext cx="4847772" cy="1938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2E1CC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オービットショット（Orbit Shot）</a:t>
            </a:r>
            <a:endParaRPr kumimoji="1" lang="zh-CN" altLang="en-US"/>
          </a:p>
        </p:txBody>
      </p:sp>
      <p:sp>
        <p:nvSpPr>
          <p:cNvPr id="6" name="矩形: 圆角 27"/>
          <p:cNvSpPr txBox="1"/>
          <p:nvPr/>
        </p:nvSpPr>
        <p:spPr>
          <a:xfrm rot="0" flipH="0" flipV="0">
            <a:off x="7564816" y="1699758"/>
            <a:ext cx="1300740" cy="1179338"/>
          </a:xfrm>
          <a:prstGeom prst="roundRect">
            <a:avLst/>
          </a:prstGeom>
          <a:solidFill>
            <a:schemeClr val="accent3"/>
          </a:solidFill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"/>
          <p:cNvSpPr txBox="1"/>
          <p:nvPr/>
        </p:nvSpPr>
        <p:spPr>
          <a:xfrm rot="0" flipH="0" flipV="0">
            <a:off x="6985725" y="1874022"/>
            <a:ext cx="2459990" cy="829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5D2711">
                    <a:alpha val="100000"/>
                  </a:srgbClr>
                </a:solidFill>
                <a:latin typeface="SourceHanSerifJP-Bold"/>
                <a:ea typeface="SourceHanSerifJP-Bold"/>
                <a:cs typeface="SourceHanSerifJP-Bold"/>
              </a:rPr>
              <a:t> 03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D2711"/>
      </a:accent1>
      <a:accent2>
        <a:srgbClr val="83CCE5"/>
      </a:accent2>
      <a:accent3>
        <a:srgbClr val="F2E1CC"/>
      </a:accent3>
      <a:accent4>
        <a:srgbClr val="C7B3D6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